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64" r:id="rId8"/>
    <p:sldId id="262" r:id="rId9"/>
    <p:sldId id="25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56E31-D706-4DE6-9156-9D575C00120C}" v="20" dt="2022-06-10T08:14:20.700"/>
    <p1510:client id="{BA815E76-DA53-4F42-9D0F-B4089CBF9F95}" v="52" dt="2022-06-07T09:13:38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Klisura-Skokandić" userId="S::ivana.klisura-skokandic@skole.hr::ed890238-edc7-4b51-bec1-2c44374881b0" providerId="AD" clId="Web-{B4656E31-D706-4DE6-9156-9D575C00120C}"/>
    <pc:docChg chg="modSld">
      <pc:chgData name="Ivana Klisura-Skokandić" userId="S::ivana.klisura-skokandic@skole.hr::ed890238-edc7-4b51-bec1-2c44374881b0" providerId="AD" clId="Web-{B4656E31-D706-4DE6-9156-9D575C00120C}" dt="2022-06-10T08:14:20.700" v="20" actId="20577"/>
      <pc:docMkLst>
        <pc:docMk/>
      </pc:docMkLst>
      <pc:sldChg chg="modSp">
        <pc:chgData name="Ivana Klisura-Skokandić" userId="S::ivana.klisura-skokandic@skole.hr::ed890238-edc7-4b51-bec1-2c44374881b0" providerId="AD" clId="Web-{B4656E31-D706-4DE6-9156-9D575C00120C}" dt="2022-06-10T08:14:20.700" v="20" actId="20577"/>
        <pc:sldMkLst>
          <pc:docMk/>
          <pc:sldMk cId="4085853306" sldId="258"/>
        </pc:sldMkLst>
        <pc:spChg chg="mod">
          <ac:chgData name="Ivana Klisura-Skokandić" userId="S::ivana.klisura-skokandic@skole.hr::ed890238-edc7-4b51-bec1-2c44374881b0" providerId="AD" clId="Web-{B4656E31-D706-4DE6-9156-9D575C00120C}" dt="2022-06-10T08:14:20.700" v="20" actId="20577"/>
          <ac:spMkLst>
            <pc:docMk/>
            <pc:sldMk cId="4085853306" sldId="258"/>
            <ac:spMk id="5" creationId="{F570F3B4-941D-46D9-829E-9FCD865C4EBA}"/>
          </ac:spMkLst>
        </pc:spChg>
      </pc:sldChg>
    </pc:docChg>
  </pc:docChgLst>
  <pc:docChgLst>
    <pc:chgData name="Maja Šestanović" userId="f6b4376c-6c27-4a0d-8d32-e7079bc3f930" providerId="ADAL" clId="{BA815E76-DA53-4F42-9D0F-B4089CBF9F95}"/>
    <pc:docChg chg="undo redo custSel delSld modSld sldOrd modMainMaster">
      <pc:chgData name="Maja Šestanović" userId="f6b4376c-6c27-4a0d-8d32-e7079bc3f930" providerId="ADAL" clId="{BA815E76-DA53-4F42-9D0F-B4089CBF9F95}" dt="2022-06-07T09:13:38.294" v="197" actId="1076"/>
      <pc:docMkLst>
        <pc:docMk/>
      </pc:docMkLst>
      <pc:sldChg chg="addSp delSp modSp mod modTransition addAnim delAnim modAnim">
        <pc:chgData name="Maja Šestanović" userId="f6b4376c-6c27-4a0d-8d32-e7079bc3f930" providerId="ADAL" clId="{BA815E76-DA53-4F42-9D0F-B4089CBF9F95}" dt="2022-06-07T08:38:42.330" v="188"/>
        <pc:sldMkLst>
          <pc:docMk/>
          <pc:sldMk cId="652914676" sldId="256"/>
        </pc:sldMkLst>
        <pc:spChg chg="mod ord">
          <ac:chgData name="Maja Šestanović" userId="f6b4376c-6c27-4a0d-8d32-e7079bc3f930" providerId="ADAL" clId="{BA815E76-DA53-4F42-9D0F-B4089CBF9F95}" dt="2022-06-05T14:37:17.497" v="134"/>
          <ac:spMkLst>
            <pc:docMk/>
            <pc:sldMk cId="652914676" sldId="256"/>
            <ac:spMk id="3" creationId="{6F657B1D-D59C-42FD-AA91-E58A964E07F2}"/>
          </ac:spMkLst>
        </pc:spChg>
        <pc:spChg chg="add del">
          <ac:chgData name="Maja Šestanović" userId="f6b4376c-6c27-4a0d-8d32-e7079bc3f930" providerId="ADAL" clId="{BA815E76-DA53-4F42-9D0F-B4089CBF9F95}" dt="2022-06-05T14:37:17.497" v="134"/>
          <ac:spMkLst>
            <pc:docMk/>
            <pc:sldMk cId="652914676" sldId="256"/>
            <ac:spMk id="1033" creationId="{ECC07320-C2CA-4E29-8481-9D9E143C7788}"/>
          </ac:spMkLst>
        </pc:spChg>
        <pc:spChg chg="add del">
          <ac:chgData name="Maja Šestanović" userId="f6b4376c-6c27-4a0d-8d32-e7079bc3f930" providerId="ADAL" clId="{BA815E76-DA53-4F42-9D0F-B4089CBF9F95}" dt="2022-06-05T14:37:17.497" v="134"/>
          <ac:spMkLst>
            <pc:docMk/>
            <pc:sldMk cId="652914676" sldId="256"/>
            <ac:spMk id="1038" creationId="{C1DD1A8A-57D5-4A81-AD04-532B043C5611}"/>
          </ac:spMkLst>
        </pc:spChg>
        <pc:spChg chg="add del">
          <ac:chgData name="Maja Šestanović" userId="f6b4376c-6c27-4a0d-8d32-e7079bc3f930" providerId="ADAL" clId="{BA815E76-DA53-4F42-9D0F-B4089CBF9F95}" dt="2022-06-05T14:37:17.497" v="134"/>
          <ac:spMkLst>
            <pc:docMk/>
            <pc:sldMk cId="652914676" sldId="256"/>
            <ac:spMk id="1040" creationId="{007891EC-4501-44ED-A8C8-B11B6DB767AB}"/>
          </ac:spMkLst>
        </pc:spChg>
        <pc:picChg chg="mod">
          <ac:chgData name="Maja Šestanović" userId="f6b4376c-6c27-4a0d-8d32-e7079bc3f930" providerId="ADAL" clId="{BA815E76-DA53-4F42-9D0F-B4089CBF9F95}" dt="2022-06-05T14:37:17.497" v="134"/>
          <ac:picMkLst>
            <pc:docMk/>
            <pc:sldMk cId="652914676" sldId="256"/>
            <ac:picMk id="1026" creationId="{C6AFA1F9-60E4-41F2-8C54-5767F7AA17AC}"/>
          </ac:picMkLst>
        </pc:picChg>
      </pc:sldChg>
      <pc:sldChg chg="modTransition">
        <pc:chgData name="Maja Šestanović" userId="f6b4376c-6c27-4a0d-8d32-e7079bc3f930" providerId="ADAL" clId="{BA815E76-DA53-4F42-9D0F-B4089CBF9F95}" dt="2022-06-07T08:38:42.330" v="188"/>
        <pc:sldMkLst>
          <pc:docMk/>
          <pc:sldMk cId="749531698" sldId="257"/>
        </pc:sldMkLst>
      </pc:sldChg>
      <pc:sldChg chg="del modTransition">
        <pc:chgData name="Maja Šestanović" userId="f6b4376c-6c27-4a0d-8d32-e7079bc3f930" providerId="ADAL" clId="{BA815E76-DA53-4F42-9D0F-B4089CBF9F95}" dt="2022-06-05T14:26:10.410" v="68" actId="2696"/>
        <pc:sldMkLst>
          <pc:docMk/>
          <pc:sldMk cId="1154286502" sldId="258"/>
        </pc:sldMkLst>
      </pc:sldChg>
      <pc:sldChg chg="addSp delSp modSp mod modTransition setBg delDesignElem">
        <pc:chgData name="Maja Šestanović" userId="f6b4376c-6c27-4a0d-8d32-e7079bc3f930" providerId="ADAL" clId="{BA815E76-DA53-4F42-9D0F-B4089CBF9F95}" dt="2022-06-07T09:13:38.294" v="197" actId="1076"/>
        <pc:sldMkLst>
          <pc:docMk/>
          <pc:sldMk cId="4085853306" sldId="258"/>
        </pc:sldMkLst>
        <pc:spChg chg="add mod">
          <ac:chgData name="Maja Šestanović" userId="f6b4376c-6c27-4a0d-8d32-e7079bc3f930" providerId="ADAL" clId="{BA815E76-DA53-4F42-9D0F-B4089CBF9F95}" dt="2022-06-07T09:13:33.931" v="196" actId="20577"/>
          <ac:spMkLst>
            <pc:docMk/>
            <pc:sldMk cId="4085853306" sldId="258"/>
            <ac:spMk id="5" creationId="{F570F3B4-941D-46D9-829E-9FCD865C4EBA}"/>
          </ac:spMkLst>
        </pc:spChg>
        <pc:spChg chg="add del">
          <ac:chgData name="Maja Šestanović" userId="f6b4376c-6c27-4a0d-8d32-e7079bc3f930" providerId="ADAL" clId="{BA815E76-DA53-4F42-9D0F-B4089CBF9F95}" dt="2022-06-05T14:27:06.363" v="74" actId="26606"/>
          <ac:spMkLst>
            <pc:docMk/>
            <pc:sldMk cId="4085853306" sldId="258"/>
            <ac:spMk id="3079" creationId="{96CF2A2B-0745-440C-9224-C5C6A0A4286F}"/>
          </ac:spMkLst>
        </pc:spChg>
        <pc:spChg chg="add del">
          <ac:chgData name="Maja Šestanović" userId="f6b4376c-6c27-4a0d-8d32-e7079bc3f930" providerId="ADAL" clId="{BA815E76-DA53-4F42-9D0F-B4089CBF9F95}" dt="2022-06-05T14:27:06.363" v="74" actId="26606"/>
          <ac:spMkLst>
            <pc:docMk/>
            <pc:sldMk cId="4085853306" sldId="258"/>
            <ac:spMk id="3081" creationId="{75BE6D6B-84C9-4D2B-97EB-773B7369EF82}"/>
          </ac:spMkLst>
        </pc:spChg>
        <pc:spChg chg="add del">
          <ac:chgData name="Maja Šestanović" userId="f6b4376c-6c27-4a0d-8d32-e7079bc3f930" providerId="ADAL" clId="{BA815E76-DA53-4F42-9D0F-B4089CBF9F95}" dt="2022-06-05T14:27:19.042" v="76" actId="26606"/>
          <ac:spMkLst>
            <pc:docMk/>
            <pc:sldMk cId="4085853306" sldId="258"/>
            <ac:spMk id="3083" creationId="{3CD9DF72-87A3-404E-A828-84CBF11A8303}"/>
          </ac:spMkLst>
        </pc:spChg>
        <pc:spChg chg="add del">
          <ac:chgData name="Maja Šestanović" userId="f6b4376c-6c27-4a0d-8d32-e7079bc3f930" providerId="ADAL" clId="{BA815E76-DA53-4F42-9D0F-B4089CBF9F95}" dt="2022-06-05T14:31:27.889" v="125" actId="26606"/>
          <ac:spMkLst>
            <pc:docMk/>
            <pc:sldMk cId="4085853306" sldId="258"/>
            <ac:spMk id="3086" creationId="{1CDD8E39-EA14-4679-9655-1BFF5A7B63EE}"/>
          </ac:spMkLst>
        </pc:spChg>
        <pc:spChg chg="add del">
          <ac:chgData name="Maja Šestanović" userId="f6b4376c-6c27-4a0d-8d32-e7079bc3f930" providerId="ADAL" clId="{BA815E76-DA53-4F42-9D0F-B4089CBF9F95}" dt="2022-06-05T14:31:22.967" v="123" actId="26606"/>
          <ac:spMkLst>
            <pc:docMk/>
            <pc:sldMk cId="4085853306" sldId="258"/>
            <ac:spMk id="3091" creationId="{3CD9DF72-87A3-404E-A828-84CBF11A8303}"/>
          </ac:spMkLst>
        </pc:spChg>
        <pc:picChg chg="mod">
          <ac:chgData name="Maja Šestanović" userId="f6b4376c-6c27-4a0d-8d32-e7079bc3f930" providerId="ADAL" clId="{BA815E76-DA53-4F42-9D0F-B4089CBF9F95}" dt="2022-06-07T09:13:38.294" v="197" actId="1076"/>
          <ac:picMkLst>
            <pc:docMk/>
            <pc:sldMk cId="4085853306" sldId="258"/>
            <ac:picMk id="3074" creationId="{EEFACA46-22FD-426B-8943-0526375A3DF2}"/>
          </ac:picMkLst>
        </pc:picChg>
        <pc:cxnChg chg="add del">
          <ac:chgData name="Maja Šestanović" userId="f6b4376c-6c27-4a0d-8d32-e7079bc3f930" providerId="ADAL" clId="{BA815E76-DA53-4F42-9D0F-B4089CBF9F95}" dt="2022-06-05T14:27:19.042" v="76" actId="26606"/>
          <ac:cxnSpMkLst>
            <pc:docMk/>
            <pc:sldMk cId="4085853306" sldId="258"/>
            <ac:cxnSpMk id="3084" creationId="{20E3A342-4D61-4E3F-AF90-1AB42AEB96CC}"/>
          </ac:cxnSpMkLst>
        </pc:cxnChg>
        <pc:cxnChg chg="add del">
          <ac:chgData name="Maja Šestanović" userId="f6b4376c-6c27-4a0d-8d32-e7079bc3f930" providerId="ADAL" clId="{BA815E76-DA53-4F42-9D0F-B4089CBF9F95}" dt="2022-06-05T14:31:22.967" v="123" actId="26606"/>
          <ac:cxnSpMkLst>
            <pc:docMk/>
            <pc:sldMk cId="4085853306" sldId="258"/>
            <ac:cxnSpMk id="3093" creationId="{20E3A342-4D61-4E3F-AF90-1AB42AEB96CC}"/>
          </ac:cxnSpMkLst>
        </pc:cxnChg>
      </pc:sldChg>
      <pc:sldChg chg="modTransition">
        <pc:chgData name="Maja Šestanović" userId="f6b4376c-6c27-4a0d-8d32-e7079bc3f930" providerId="ADAL" clId="{BA815E76-DA53-4F42-9D0F-B4089CBF9F95}" dt="2022-06-07T08:38:42.330" v="188"/>
        <pc:sldMkLst>
          <pc:docMk/>
          <pc:sldMk cId="1268018452" sldId="259"/>
        </pc:sldMkLst>
      </pc:sldChg>
      <pc:sldChg chg="modTransition">
        <pc:chgData name="Maja Šestanović" userId="f6b4376c-6c27-4a0d-8d32-e7079bc3f930" providerId="ADAL" clId="{BA815E76-DA53-4F42-9D0F-B4089CBF9F95}" dt="2022-06-07T08:38:42.330" v="188"/>
        <pc:sldMkLst>
          <pc:docMk/>
          <pc:sldMk cId="3641383682" sldId="260"/>
        </pc:sldMkLst>
      </pc:sldChg>
      <pc:sldChg chg="modTransition">
        <pc:chgData name="Maja Šestanović" userId="f6b4376c-6c27-4a0d-8d32-e7079bc3f930" providerId="ADAL" clId="{BA815E76-DA53-4F42-9D0F-B4089CBF9F95}" dt="2022-06-07T08:38:42.330" v="188"/>
        <pc:sldMkLst>
          <pc:docMk/>
          <pc:sldMk cId="2254082792" sldId="261"/>
        </pc:sldMkLst>
      </pc:sldChg>
      <pc:sldChg chg="modTransition">
        <pc:chgData name="Maja Šestanović" userId="f6b4376c-6c27-4a0d-8d32-e7079bc3f930" providerId="ADAL" clId="{BA815E76-DA53-4F42-9D0F-B4089CBF9F95}" dt="2022-06-07T08:38:42.330" v="188"/>
        <pc:sldMkLst>
          <pc:docMk/>
          <pc:sldMk cId="1733618131" sldId="262"/>
        </pc:sldMkLst>
      </pc:sldChg>
      <pc:sldChg chg="ord modTransition">
        <pc:chgData name="Maja Šestanović" userId="f6b4376c-6c27-4a0d-8d32-e7079bc3f930" providerId="ADAL" clId="{BA815E76-DA53-4F42-9D0F-B4089CBF9F95}" dt="2022-06-07T08:38:42.330" v="188"/>
        <pc:sldMkLst>
          <pc:docMk/>
          <pc:sldMk cId="1977581908" sldId="263"/>
        </pc:sldMkLst>
      </pc:sldChg>
      <pc:sldChg chg="delSp modSp mod ord modTransition">
        <pc:chgData name="Maja Šestanović" userId="f6b4376c-6c27-4a0d-8d32-e7079bc3f930" providerId="ADAL" clId="{BA815E76-DA53-4F42-9D0F-B4089CBF9F95}" dt="2022-06-07T08:38:42.330" v="188"/>
        <pc:sldMkLst>
          <pc:docMk/>
          <pc:sldMk cId="2805583941" sldId="264"/>
        </pc:sldMkLst>
        <pc:spChg chg="del mod">
          <ac:chgData name="Maja Šestanović" userId="f6b4376c-6c27-4a0d-8d32-e7079bc3f930" providerId="ADAL" clId="{BA815E76-DA53-4F42-9D0F-B4089CBF9F95}" dt="2022-06-05T14:26:33.173" v="70" actId="21"/>
          <ac:spMkLst>
            <pc:docMk/>
            <pc:sldMk cId="2805583941" sldId="264"/>
            <ac:spMk id="4" creationId="{B08C1917-BE6B-465D-B015-42E5D521D83D}"/>
          </ac:spMkLst>
        </pc:spChg>
        <pc:picChg chg="mod">
          <ac:chgData name="Maja Šestanović" userId="f6b4376c-6c27-4a0d-8d32-e7079bc3f930" providerId="ADAL" clId="{BA815E76-DA53-4F42-9D0F-B4089CBF9F95}" dt="2022-06-05T14:24:17.407" v="50" actId="1076"/>
          <ac:picMkLst>
            <pc:docMk/>
            <pc:sldMk cId="2805583941" sldId="264"/>
            <ac:picMk id="9218" creationId="{AEE5511D-108F-479D-81E0-719627BD33B7}"/>
          </ac:picMkLst>
        </pc:picChg>
      </pc:sldChg>
      <pc:sldMasterChg chg="modTransition modSldLayout">
        <pc:chgData name="Maja Šestanović" userId="f6b4376c-6c27-4a0d-8d32-e7079bc3f930" providerId="ADAL" clId="{BA815E76-DA53-4F42-9D0F-B4089CBF9F95}" dt="2022-06-07T08:38:42.330" v="188"/>
        <pc:sldMasterMkLst>
          <pc:docMk/>
          <pc:sldMasterMk cId="1531419327" sldId="2147483648"/>
        </pc:sldMasterMkLst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2115864844" sldId="2147483649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1898250747" sldId="2147483650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3223440942" sldId="2147483651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3102960013" sldId="2147483652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722525008" sldId="2147483653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3895021819" sldId="2147483654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1039053747" sldId="2147483655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3405236220" sldId="2147483656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4135090965" sldId="2147483657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3276875769" sldId="2147483658"/>
          </pc:sldLayoutMkLst>
        </pc:sldLayoutChg>
        <pc:sldLayoutChg chg="modTransition">
          <pc:chgData name="Maja Šestanović" userId="f6b4376c-6c27-4a0d-8d32-e7079bc3f930" providerId="ADAL" clId="{BA815E76-DA53-4F42-9D0F-B4089CBF9F95}" dt="2022-06-07T08:38:42.330" v="188"/>
          <pc:sldLayoutMkLst>
            <pc:docMk/>
            <pc:sldMasterMk cId="1531419327" sldId="2147483648"/>
            <pc:sldLayoutMk cId="356060850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4F33FC-D0A7-4870-A9CA-5E2060035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555FC9-0F22-4912-84DB-38ED3A246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9CC5F8-88DD-44A2-88C0-AC7AC3E7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D9A0B9-9586-40DA-93EF-6B6250AE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1649EA-9221-416C-9DDE-98129455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8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21C7CB-3852-48F7-AC1A-A87E8C64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BF230D-BACF-426C-A6E2-A48E585DC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869B97-7DBD-41E9-A39E-FB9049BD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2BAEE-9E10-47F1-9D72-40075CA4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E6F974-6941-4763-8BF2-554668DB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8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C65374E-D9A8-4285-AF2D-4C9015256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97B71EC-E34B-41C0-9DDC-F5CF43872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9F208C-12F8-4BE2-9F87-860366B2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121BF9-4E90-4849-94FA-BD38DA1E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5026AE-F47B-40D3-B57D-1EB43FDC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6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A5DF45-E9B6-49B2-93EB-D0213670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15EB2C-70C0-4868-A4AE-75DC1ABAE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0C654C-8071-4777-8385-47E75787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33CA3E-2D65-41A4-8BCF-DDABDEB3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CA837E-9A21-4394-BA3C-46EF5E58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2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49DEBA-480B-4BD2-832E-303FDE8D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409323-16BE-4BCD-8462-B6BADE2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988A82-6795-4750-8FCE-758A7CF0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932F62-A080-42DA-BA4A-796A73EE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341586-AE69-446A-AE27-0C361FE7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4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C45AD-BECF-4D7F-9B39-B92AEA4D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278377-9A64-4422-98ED-D76E3EA05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E9CEC64-40A1-4179-8F62-967045DA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3B969A-C196-4561-AC5B-74DE60C2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214FB1-742E-4B99-8FDD-D4EBCCA8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506EF8-DD53-4ACC-BEB3-0B7DAB76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9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C7EA8-8C92-4497-88A0-06B119B4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DC03AB-8CEB-4005-BA0C-7D04A62B2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F8E042-84E0-4A7D-99EF-65C73396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D428281-69EE-406C-B6A1-256152D7D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FC44AC6-2151-4409-95D5-8EA0179E3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C6DE07E-A1ED-4E1E-BE96-671CA623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06F3B28-F8FA-4631-9738-ABD14A90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45E2046-E9EA-4ABF-89E4-DED3905D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5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9DE7E4-847C-47DC-93DD-F39F9AA7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B081456-8E0E-4C31-BC00-E0B86F1F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96E24B7-BA9D-40B3-9184-8F8E5185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249B0C-27F5-46C1-9491-B6B48A02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0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E92C1BA-DC1E-4BC6-8144-14CB1D68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8FFC4F7-CBF9-4B42-96E9-177FF7ED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3FBACA-DD51-4500-A606-84CAE09F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0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9A2948-C195-4582-B91A-9828678A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D8D4AF-66B7-461D-ADD4-CBDA32389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15CD3A-FDEC-4C9C-9218-67CAAEA84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C835B84-5F62-4A9D-8008-833DBD2E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645497-6A48-4C92-A9FB-738E6011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5C8247-3E81-4F5A-9A4B-2A89DA3B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2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E6A91-6C29-4303-91F7-885A5D3C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F619648-062D-466F-94AC-0A97834AA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864B33-5473-4921-8A74-4ECC43804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C5532A3-D4BC-4DD2-B416-FAC41E03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408D11-8654-4100-AFB1-A2EB970C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FADDA63-E643-49D1-97F7-3794342A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0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A6D7755-F491-436E-8A8D-B10E3EEC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1BCB73-B6EE-4A5F-888C-9040D5AD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8272E5-DB15-408E-8650-15AA78319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9D78-7A9D-4818-B019-12E4DA2BAD4F}" type="datetimeFigureOut">
              <a:rPr lang="hr-HR" smtClean="0"/>
              <a:t>10.6.2022.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6E50FB-CD33-45E4-8E5A-0EADB3576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6C398E-ED36-4FC6-A041-989BB38EB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6173-D92E-44E5-8641-1196256FD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41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F657B1D-D59C-42FD-AA91-E58A964E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8075" y="885826"/>
            <a:ext cx="3990969" cy="4752478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endParaRPr lang="hr-HR" sz="5400"/>
          </a:p>
          <a:p>
            <a:pPr algn="l"/>
            <a:r>
              <a:rPr lang="hr-HR" sz="5400"/>
              <a:t>Otočarenje</a:t>
            </a:r>
          </a:p>
          <a:p>
            <a:pPr algn="l"/>
            <a:endParaRPr lang="hr-HR"/>
          </a:p>
          <a:p>
            <a:pPr algn="l"/>
            <a:endParaRPr lang="hr-HR"/>
          </a:p>
          <a:p>
            <a:pPr algn="l"/>
            <a:endParaRPr lang="hr-HR"/>
          </a:p>
          <a:p>
            <a:pPr algn="l"/>
            <a:endParaRPr lang="hr-HR"/>
          </a:p>
          <a:p>
            <a:pPr algn="l"/>
            <a:endParaRPr lang="hr-HR"/>
          </a:p>
          <a:p>
            <a:pPr algn="l"/>
            <a:endParaRPr lang="hr-HR"/>
          </a:p>
          <a:p>
            <a:pPr algn="l"/>
            <a:r>
              <a:rPr lang="hr-HR"/>
              <a:t>Nina Meri Šegedin</a:t>
            </a:r>
          </a:p>
          <a:p>
            <a:pPr algn="l"/>
            <a:r>
              <a:rPr lang="hr-HR"/>
              <a:t>Antonija Tvrdeić</a:t>
            </a:r>
            <a:endParaRPr lang="hr-HR" dirty="0"/>
          </a:p>
        </p:txBody>
      </p:sp>
      <p:pic>
        <p:nvPicPr>
          <p:cNvPr id="1026" name="Picture 2" descr="Odabrana fotografija">
            <a:extLst>
              <a:ext uri="{FF2B5EF4-FFF2-40B4-BE49-F238E27FC236}">
                <a16:creationId xmlns:a16="http://schemas.microsoft.com/office/drawing/2014/main" id="{C6AFA1F9-60E4-41F2-8C54-5767F7AA1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977"/>
          <a:stretch/>
        </p:blipFill>
        <p:spPr bwMode="auto">
          <a:xfrm>
            <a:off x="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dabrana fotografija">
            <a:extLst>
              <a:ext uri="{FF2B5EF4-FFF2-40B4-BE49-F238E27FC236}">
                <a16:creationId xmlns:a16="http://schemas.microsoft.com/office/drawing/2014/main" id="{2AAEAC26-8FB5-4672-A4E6-1A839BEF8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b="5991"/>
          <a:stretch/>
        </p:blipFill>
        <p:spPr bwMode="auto">
          <a:xfrm>
            <a:off x="-3048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Odabrana fotografija">
            <a:extLst>
              <a:ext uri="{FF2B5EF4-FFF2-40B4-BE49-F238E27FC236}">
                <a16:creationId xmlns:a16="http://schemas.microsoft.com/office/drawing/2014/main" id="{3B976D82-6C99-4ECC-AD05-01FE7F5A9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4" b="22087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Odabrana fotografija">
            <a:extLst>
              <a:ext uri="{FF2B5EF4-FFF2-40B4-BE49-F238E27FC236}">
                <a16:creationId xmlns:a16="http://schemas.microsoft.com/office/drawing/2014/main" id="{84D39306-8143-43C9-AECF-733C2FDD9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5" b="1130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dabrana fotografija">
            <a:extLst>
              <a:ext uri="{FF2B5EF4-FFF2-40B4-BE49-F238E27FC236}">
                <a16:creationId xmlns:a16="http://schemas.microsoft.com/office/drawing/2014/main" id="{9DE51164-5D3D-4721-BD73-B70BABC6D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/>
          <a:stretch/>
        </p:blipFill>
        <p:spPr bwMode="auto">
          <a:xfrm>
            <a:off x="-3048" y="-19049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dabrana fotografija">
            <a:extLst>
              <a:ext uri="{FF2B5EF4-FFF2-40B4-BE49-F238E27FC236}">
                <a16:creationId xmlns:a16="http://schemas.microsoft.com/office/drawing/2014/main" id="{7167BB3F-98DD-4744-B9D0-E867E261B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3"/>
          <a:stretch/>
        </p:blipFill>
        <p:spPr bwMode="auto">
          <a:xfrm>
            <a:off x="-3047" y="-19049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3" name="Rectangle 92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Odabrana fotografija">
            <a:extLst>
              <a:ext uri="{FF2B5EF4-FFF2-40B4-BE49-F238E27FC236}">
                <a16:creationId xmlns:a16="http://schemas.microsoft.com/office/drawing/2014/main" id="{AEE5511D-108F-479D-81E0-719627BD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8" b="17817"/>
          <a:stretch/>
        </p:blipFill>
        <p:spPr bwMode="auto">
          <a:xfrm>
            <a:off x="-3048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4" name="Rectangle 923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Odabrana fotografija">
            <a:extLst>
              <a:ext uri="{FF2B5EF4-FFF2-40B4-BE49-F238E27FC236}">
                <a16:creationId xmlns:a16="http://schemas.microsoft.com/office/drawing/2014/main" id="{9CC8C81A-4FCC-4385-9543-18AD6B189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7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dabrana fotografija">
            <a:extLst>
              <a:ext uri="{FF2B5EF4-FFF2-40B4-BE49-F238E27FC236}">
                <a16:creationId xmlns:a16="http://schemas.microsoft.com/office/drawing/2014/main" id="{EEFACA46-22FD-426B-8943-0526375A3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r="332" b="-1"/>
          <a:stretch/>
        </p:blipFill>
        <p:spPr bwMode="auto">
          <a:xfrm>
            <a:off x="0" y="-91180"/>
            <a:ext cx="1219199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570F3B4-941D-46D9-829E-9FCD865C4EBA}"/>
              </a:ext>
            </a:extLst>
          </p:cNvPr>
          <p:cNvSpPr txBox="1"/>
          <p:nvPr/>
        </p:nvSpPr>
        <p:spPr>
          <a:xfrm>
            <a:off x="5977540" y="2948709"/>
            <a:ext cx="5440623" cy="373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Po </a:t>
            </a:r>
            <a:r>
              <a:rPr lang="en-US" sz="2400" dirty="0" err="1">
                <a:effectLst/>
              </a:rPr>
              <a:t>definiciji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otok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kopno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potpuno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okruženo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morem</a:t>
            </a:r>
            <a:r>
              <a:rPr lang="en-US" sz="2400" dirty="0">
                <a:effectLst/>
              </a:rPr>
              <a:t>. Za </a:t>
            </a:r>
            <a:r>
              <a:rPr lang="en-US" sz="2400" dirty="0" err="1">
                <a:effectLst/>
              </a:rPr>
              <a:t>mene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otok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puno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više</a:t>
            </a:r>
            <a:r>
              <a:rPr lang="en-US" sz="2400" dirty="0">
                <a:effectLst/>
              </a:rPr>
              <a:t>. </a:t>
            </a:r>
            <a:endParaRPr lang="hr-HR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To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obitelj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prijatelji</a:t>
            </a:r>
            <a:r>
              <a:rPr lang="hr-HR" sz="2400" dirty="0">
                <a:effectLst/>
              </a:rPr>
              <a:t>,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cijeli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život</a:t>
            </a:r>
            <a:r>
              <a:rPr lang="en-US" sz="2400" dirty="0">
                <a:effectLst/>
              </a:rPr>
              <a:t>. </a:t>
            </a:r>
            <a:r>
              <a:rPr lang="hr-HR" sz="2400" dirty="0"/>
              <a:t>Otok je </a:t>
            </a:r>
            <a:r>
              <a:rPr lang="hr-HR" sz="2400" dirty="0" err="1"/>
              <a:t>mj</a:t>
            </a:r>
            <a:r>
              <a:rPr lang="en-US" sz="2400" dirty="0" err="1">
                <a:effectLst/>
              </a:rPr>
              <a:t>esto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gdje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odrasla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školovala</a:t>
            </a:r>
            <a:r>
              <a:rPr lang="en-US" sz="2400" dirty="0">
                <a:effectLst/>
              </a:rPr>
              <a:t> se</a:t>
            </a:r>
            <a:r>
              <a:rPr lang="hr-HR" sz="2400" dirty="0">
                <a:effectLst/>
              </a:rPr>
              <a:t>,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mjesto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koje</a:t>
            </a:r>
            <a:r>
              <a:rPr lang="en-US" sz="2400" dirty="0">
                <a:effectLst/>
              </a:rPr>
              <a:t> me </a:t>
            </a:r>
            <a:r>
              <a:rPr lang="en-US" sz="2400" dirty="0" err="1">
                <a:effectLst/>
              </a:rPr>
              <a:t>vezuju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brojne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uspomene</a:t>
            </a:r>
            <a:r>
              <a:rPr lang="en-US" sz="2400" dirty="0">
                <a:effectLst/>
              </a:rPr>
              <a:t>.</a:t>
            </a:r>
            <a:r>
              <a:rPr lang="en-US" sz="2400" dirty="0"/>
              <a:t> </a:t>
            </a:r>
            <a:r>
              <a:rPr lang="hr-HR" sz="2400" dirty="0"/>
              <a:t>  </a:t>
            </a:r>
            <a:endParaRPr lang="hr-HR" sz="240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2400" dirty="0"/>
              <a:t>           </a:t>
            </a:r>
            <a:endParaRPr lang="hr-HR" sz="2400"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Na </a:t>
            </a:r>
            <a:r>
              <a:rPr lang="en-US" sz="2400" dirty="0" err="1">
                <a:effectLst/>
              </a:rPr>
              <a:t>moj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površinom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mali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ali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srcu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veliki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bitan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otok</a:t>
            </a:r>
            <a:r>
              <a:rPr lang="en-US" sz="2400" dirty="0"/>
              <a:t> </a:t>
            </a:r>
            <a:r>
              <a:rPr lang="en-US" sz="2400" dirty="0" err="1">
                <a:effectLst/>
              </a:rPr>
              <a:t>uvijek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ću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vraćati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Svaki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je </a:t>
            </a:r>
            <a:r>
              <a:rPr lang="en-US" sz="2400" dirty="0" err="1">
                <a:effectLst/>
              </a:rPr>
              <a:t>njegov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oku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srcu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jednako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predivan</a:t>
            </a:r>
            <a:r>
              <a:rPr lang="en-US" sz="2400" dirty="0">
                <a:effectLst/>
              </a:rPr>
              <a:t>.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 </a:t>
            </a:r>
            <a:r>
              <a:rPr lang="en-US" sz="2400" dirty="0" err="1">
                <a:effectLst/>
              </a:rPr>
              <a:t>zato</a:t>
            </a:r>
            <a:r>
              <a:rPr lang="en-US" sz="2400" dirty="0">
                <a:effectLst/>
              </a:rPr>
              <a:t> mi je </a:t>
            </a:r>
            <a:r>
              <a:rPr lang="en-US" sz="2400" dirty="0" err="1">
                <a:effectLst/>
              </a:rPr>
              <a:t>drago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smo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završnu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temu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dobili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baš</a:t>
            </a:r>
            <a:r>
              <a:rPr lang="en-US" sz="2400" dirty="0">
                <a:effectLst/>
              </a:rPr>
              <a:t> </a:t>
            </a:r>
            <a:r>
              <a:rPr lang="hr-HR" sz="2400" i="1" dirty="0"/>
              <a:t>O</a:t>
            </a:r>
            <a:r>
              <a:rPr lang="en-US" sz="2400" i="1" dirty="0" err="1">
                <a:effectLst/>
              </a:rPr>
              <a:t>točarenje</a:t>
            </a:r>
            <a:r>
              <a:rPr lang="en-US" sz="2400" dirty="0">
                <a:effectLst/>
              </a:rPr>
              <a:t>. Bez </a:t>
            </a:r>
            <a:r>
              <a:rPr lang="en-US" sz="2400" dirty="0" err="1">
                <a:effectLst/>
              </a:rPr>
              <a:t>obzira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gdje</a:t>
            </a:r>
            <a:r>
              <a:rPr lang="en-US" sz="2400" dirty="0">
                <a:effectLst/>
              </a:rPr>
              <a:t> me put</a:t>
            </a:r>
            <a:r>
              <a:rPr lang="hr-HR" sz="2400" dirty="0">
                <a:effectLst/>
              </a:rPr>
              <a:t>o</a:t>
            </a:r>
            <a:r>
              <a:rPr lang="en-US" sz="2400" dirty="0">
                <a:effectLst/>
              </a:rPr>
              <a:t>vi </a:t>
            </a:r>
            <a:r>
              <a:rPr lang="en-US" sz="2400" dirty="0" err="1">
                <a:effectLst/>
              </a:rPr>
              <a:t>vodili</a:t>
            </a:r>
            <a:r>
              <a:rPr lang="hr-HR" sz="2400" dirty="0">
                <a:effectLst/>
              </a:rPr>
              <a:t> i odveli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dom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ovdje</a:t>
            </a:r>
            <a:r>
              <a:rPr lang="en-US" sz="2400" dirty="0">
                <a:effectLst/>
              </a:rPr>
              <a:t>.</a:t>
            </a:r>
            <a:r>
              <a:rPr lang="en-US" sz="2200" dirty="0">
                <a:effectLst/>
              </a:rPr>
              <a:t>💙</a:t>
            </a:r>
            <a:r>
              <a:rPr lang="en-US" sz="2400" dirty="0"/>
              <a:t> </a:t>
            </a:r>
            <a:endParaRPr lang="hr-HR" sz="2400">
              <a:effectLst/>
              <a:cs typeface="Calibri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hr-HR" sz="2200" dirty="0"/>
              <a:t>Nina Meri Šegedin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58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ripple/>
      </p:transition>
    </mc:Choice>
    <mc:Fallback xmlns="">
      <p:transition spd="slow" advTm="11000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119</Words>
  <Application>Microsoft Office PowerPoint</Application>
  <PresentationFormat>Široki zaslon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Maja Šestanović</dc:creator>
  <cp:lastModifiedBy>Maja Šestanović</cp:lastModifiedBy>
  <cp:revision>12</cp:revision>
  <dcterms:created xsi:type="dcterms:W3CDTF">2022-06-05T14:03:36Z</dcterms:created>
  <dcterms:modified xsi:type="dcterms:W3CDTF">2022-06-10T08:14:27Z</dcterms:modified>
</cp:coreProperties>
</file>