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2" r:id="rId1"/>
    <p:sldMasterId id="2147483864" r:id="rId2"/>
    <p:sldMasterId id="2147483876" r:id="rId3"/>
    <p:sldMasterId id="2147483888" r:id="rId4"/>
    <p:sldMasterId id="2147483900" r:id="rId5"/>
    <p:sldMasterId id="2147483917" r:id="rId6"/>
  </p:sldMasterIdLst>
  <p:notesMasterIdLst>
    <p:notesMasterId r:id="rId34"/>
  </p:notesMasterIdLst>
  <p:sldIdLst>
    <p:sldId id="286" r:id="rId7"/>
    <p:sldId id="287" r:id="rId8"/>
    <p:sldId id="288" r:id="rId9"/>
    <p:sldId id="289" r:id="rId10"/>
    <p:sldId id="290" r:id="rId11"/>
    <p:sldId id="260" r:id="rId12"/>
    <p:sldId id="291" r:id="rId13"/>
    <p:sldId id="292" r:id="rId14"/>
    <p:sldId id="293" r:id="rId15"/>
    <p:sldId id="294" r:id="rId16"/>
    <p:sldId id="295" r:id="rId17"/>
    <p:sldId id="279" r:id="rId18"/>
    <p:sldId id="275" r:id="rId19"/>
    <p:sldId id="276" r:id="rId20"/>
    <p:sldId id="277" r:id="rId21"/>
    <p:sldId id="278" r:id="rId22"/>
    <p:sldId id="280" r:id="rId23"/>
    <p:sldId id="270" r:id="rId24"/>
    <p:sldId id="271" r:id="rId25"/>
    <p:sldId id="272" r:id="rId26"/>
    <p:sldId id="273" r:id="rId27"/>
    <p:sldId id="281" r:id="rId28"/>
    <p:sldId id="274" r:id="rId29"/>
    <p:sldId id="282" r:id="rId30"/>
    <p:sldId id="283" r:id="rId31"/>
    <p:sldId id="284" r:id="rId32"/>
    <p:sldId id="28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1DF3A0-C793-4ADA-A6B8-9A5FE59497B5}" v="155" dt="2022-08-25T06:08:56.3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70" d="100"/>
          <a:sy n="70" d="100"/>
        </p:scale>
        <p:origin x="250" y="2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6/11/relationships/changesInfo" Target="changesInfos/changesInfo1.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 Id="rId8" Type="http://schemas.openxmlformats.org/officeDocument/2006/relationships/slide" Target="slides/slide2.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a Šestanović" userId="f6b4376c-6c27-4a0d-8d32-e7079bc3f930" providerId="ADAL" clId="{761DF3A0-C793-4ADA-A6B8-9A5FE59497B5}"/>
    <pc:docChg chg="undo redo custSel addSld delSld modSld">
      <pc:chgData name="Maja Šestanović" userId="f6b4376c-6c27-4a0d-8d32-e7079bc3f930" providerId="ADAL" clId="{761DF3A0-C793-4ADA-A6B8-9A5FE59497B5}" dt="2022-08-25T06:14:25.808" v="1904" actId="20577"/>
      <pc:docMkLst>
        <pc:docMk/>
      </pc:docMkLst>
      <pc:sldChg chg="modSp del">
        <pc:chgData name="Maja Šestanović" userId="f6b4376c-6c27-4a0d-8d32-e7079bc3f930" providerId="ADAL" clId="{761DF3A0-C793-4ADA-A6B8-9A5FE59497B5}" dt="2022-08-23T10:53:29.951" v="1637" actId="47"/>
        <pc:sldMkLst>
          <pc:docMk/>
          <pc:sldMk cId="1782762400" sldId="256"/>
        </pc:sldMkLst>
        <pc:spChg chg="mod">
          <ac:chgData name="Maja Šestanović" userId="f6b4376c-6c27-4a0d-8d32-e7079bc3f930" providerId="ADAL" clId="{761DF3A0-C793-4ADA-A6B8-9A5FE59497B5}" dt="2022-08-23T10:37:55.613" v="1448"/>
          <ac:spMkLst>
            <pc:docMk/>
            <pc:sldMk cId="1782762400" sldId="256"/>
            <ac:spMk id="2" creationId="{8E7F2588-4D2A-6B40-AF31-F0CCF9A1FD05}"/>
          </ac:spMkLst>
        </pc:spChg>
        <pc:spChg chg="mod">
          <ac:chgData name="Maja Šestanović" userId="f6b4376c-6c27-4a0d-8d32-e7079bc3f930" providerId="ADAL" clId="{761DF3A0-C793-4ADA-A6B8-9A5FE59497B5}" dt="2022-08-23T10:37:55.613" v="1448"/>
          <ac:spMkLst>
            <pc:docMk/>
            <pc:sldMk cId="1782762400" sldId="256"/>
            <ac:spMk id="3" creationId="{0680BD15-8FB7-C344-98BC-2089BF7348B4}"/>
          </ac:spMkLst>
        </pc:spChg>
      </pc:sldChg>
      <pc:sldChg chg="modSp del">
        <pc:chgData name="Maja Šestanović" userId="f6b4376c-6c27-4a0d-8d32-e7079bc3f930" providerId="ADAL" clId="{761DF3A0-C793-4ADA-A6B8-9A5FE59497B5}" dt="2022-08-23T10:53:33.162" v="1638" actId="47"/>
        <pc:sldMkLst>
          <pc:docMk/>
          <pc:sldMk cId="4201769114" sldId="257"/>
        </pc:sldMkLst>
        <pc:spChg chg="mod">
          <ac:chgData name="Maja Šestanović" userId="f6b4376c-6c27-4a0d-8d32-e7079bc3f930" providerId="ADAL" clId="{761DF3A0-C793-4ADA-A6B8-9A5FE59497B5}" dt="2022-08-23T10:37:55.613" v="1448"/>
          <ac:spMkLst>
            <pc:docMk/>
            <pc:sldMk cId="4201769114" sldId="257"/>
            <ac:spMk id="5" creationId="{521CD236-7A08-C248-8431-6CC52EC13D7D}"/>
          </ac:spMkLst>
        </pc:spChg>
      </pc:sldChg>
      <pc:sldChg chg="del">
        <pc:chgData name="Maja Šestanović" userId="f6b4376c-6c27-4a0d-8d32-e7079bc3f930" providerId="ADAL" clId="{761DF3A0-C793-4ADA-A6B8-9A5FE59497B5}" dt="2022-08-23T10:53:36.048" v="1639" actId="47"/>
        <pc:sldMkLst>
          <pc:docMk/>
          <pc:sldMk cId="3179229932" sldId="258"/>
        </pc:sldMkLst>
      </pc:sldChg>
      <pc:sldChg chg="del">
        <pc:chgData name="Maja Šestanović" userId="f6b4376c-6c27-4a0d-8d32-e7079bc3f930" providerId="ADAL" clId="{761DF3A0-C793-4ADA-A6B8-9A5FE59497B5}" dt="2022-08-23T10:53:38.360" v="1640" actId="47"/>
        <pc:sldMkLst>
          <pc:docMk/>
          <pc:sldMk cId="2342780272" sldId="259"/>
        </pc:sldMkLst>
      </pc:sldChg>
      <pc:sldChg chg="modSp mod">
        <pc:chgData name="Maja Šestanović" userId="f6b4376c-6c27-4a0d-8d32-e7079bc3f930" providerId="ADAL" clId="{761DF3A0-C793-4ADA-A6B8-9A5FE59497B5}" dt="2022-08-25T05:54:46.408" v="1658" actId="20577"/>
        <pc:sldMkLst>
          <pc:docMk/>
          <pc:sldMk cId="1533770608" sldId="260"/>
        </pc:sldMkLst>
        <pc:spChg chg="mod">
          <ac:chgData name="Maja Šestanović" userId="f6b4376c-6c27-4a0d-8d32-e7079bc3f930" providerId="ADAL" clId="{761DF3A0-C793-4ADA-A6B8-9A5FE59497B5}" dt="2022-08-25T05:54:46.408" v="1658" actId="20577"/>
          <ac:spMkLst>
            <pc:docMk/>
            <pc:sldMk cId="1533770608" sldId="260"/>
            <ac:spMk id="4" creationId="{8B87F464-45CC-E041-9D09-51E068267401}"/>
          </ac:spMkLst>
        </pc:spChg>
      </pc:sldChg>
      <pc:sldChg chg="add del">
        <pc:chgData name="Maja Šestanović" userId="f6b4376c-6c27-4a0d-8d32-e7079bc3f930" providerId="ADAL" clId="{761DF3A0-C793-4ADA-A6B8-9A5FE59497B5}" dt="2022-08-23T09:14:52.701" v="6" actId="47"/>
        <pc:sldMkLst>
          <pc:docMk/>
          <pc:sldMk cId="2953353890" sldId="260"/>
        </pc:sldMkLst>
      </pc:sldChg>
      <pc:sldChg chg="del">
        <pc:chgData name="Maja Šestanović" userId="f6b4376c-6c27-4a0d-8d32-e7079bc3f930" providerId="ADAL" clId="{761DF3A0-C793-4ADA-A6B8-9A5FE59497B5}" dt="2022-08-23T10:52:44.567" v="1636" actId="47"/>
        <pc:sldMkLst>
          <pc:docMk/>
          <pc:sldMk cId="1611641115" sldId="261"/>
        </pc:sldMkLst>
      </pc:sldChg>
      <pc:sldChg chg="add del">
        <pc:chgData name="Maja Šestanović" userId="f6b4376c-6c27-4a0d-8d32-e7079bc3f930" providerId="ADAL" clId="{761DF3A0-C793-4ADA-A6B8-9A5FE59497B5}" dt="2022-08-23T09:14:52.701" v="6" actId="47"/>
        <pc:sldMkLst>
          <pc:docMk/>
          <pc:sldMk cId="1737908667" sldId="261"/>
        </pc:sldMkLst>
      </pc:sldChg>
      <pc:sldChg chg="add del">
        <pc:chgData name="Maja Šestanović" userId="f6b4376c-6c27-4a0d-8d32-e7079bc3f930" providerId="ADAL" clId="{761DF3A0-C793-4ADA-A6B8-9A5FE59497B5}" dt="2022-08-23T09:14:52.701" v="6" actId="47"/>
        <pc:sldMkLst>
          <pc:docMk/>
          <pc:sldMk cId="1389977202" sldId="262"/>
        </pc:sldMkLst>
      </pc:sldChg>
      <pc:sldChg chg="add del">
        <pc:chgData name="Maja Šestanović" userId="f6b4376c-6c27-4a0d-8d32-e7079bc3f930" providerId="ADAL" clId="{761DF3A0-C793-4ADA-A6B8-9A5FE59497B5}" dt="2022-08-23T09:14:52.701" v="6" actId="47"/>
        <pc:sldMkLst>
          <pc:docMk/>
          <pc:sldMk cId="3870101546" sldId="263"/>
        </pc:sldMkLst>
      </pc:sldChg>
      <pc:sldChg chg="new del">
        <pc:chgData name="Maja Šestanović" userId="f6b4376c-6c27-4a0d-8d32-e7079bc3f930" providerId="ADAL" clId="{761DF3A0-C793-4ADA-A6B8-9A5FE59497B5}" dt="2022-08-23T09:15:47.969" v="7" actId="47"/>
        <pc:sldMkLst>
          <pc:docMk/>
          <pc:sldMk cId="2203611692" sldId="264"/>
        </pc:sldMkLst>
      </pc:sldChg>
      <pc:sldChg chg="modSp add del mod delDesignElem">
        <pc:chgData name="Maja Šestanović" userId="f6b4376c-6c27-4a0d-8d32-e7079bc3f930" providerId="ADAL" clId="{761DF3A0-C793-4ADA-A6B8-9A5FE59497B5}" dt="2022-08-23T10:52:44.567" v="1636" actId="47"/>
        <pc:sldMkLst>
          <pc:docMk/>
          <pc:sldMk cId="109857222" sldId="265"/>
        </pc:sldMkLst>
        <pc:spChg chg="mod">
          <ac:chgData name="Maja Šestanović" userId="f6b4376c-6c27-4a0d-8d32-e7079bc3f930" providerId="ADAL" clId="{761DF3A0-C793-4ADA-A6B8-9A5FE59497B5}" dt="2022-08-23T09:25:42.589" v="26" actId="2"/>
          <ac:spMkLst>
            <pc:docMk/>
            <pc:sldMk cId="109857222" sldId="265"/>
            <ac:spMk id="3" creationId="{00000000-0000-0000-0000-000000000000}"/>
          </ac:spMkLst>
        </pc:spChg>
      </pc:sldChg>
      <pc:sldChg chg="modSp del mod delDesignElem">
        <pc:chgData name="Maja Šestanović" userId="f6b4376c-6c27-4a0d-8d32-e7079bc3f930" providerId="ADAL" clId="{761DF3A0-C793-4ADA-A6B8-9A5FE59497B5}" dt="2022-08-23T10:52:44.567" v="1636" actId="47"/>
        <pc:sldMkLst>
          <pc:docMk/>
          <pc:sldMk cId="4171087365" sldId="266"/>
        </pc:sldMkLst>
        <pc:spChg chg="mod">
          <ac:chgData name="Maja Šestanović" userId="f6b4376c-6c27-4a0d-8d32-e7079bc3f930" providerId="ADAL" clId="{761DF3A0-C793-4ADA-A6B8-9A5FE59497B5}" dt="2022-08-23T09:19:27.493" v="23" actId="790"/>
          <ac:spMkLst>
            <pc:docMk/>
            <pc:sldMk cId="4171087365" sldId="266"/>
            <ac:spMk id="2" creationId="{2E821E01-003F-A4EC-A3A3-1C7658F40B75}"/>
          </ac:spMkLst>
        </pc:spChg>
        <pc:graphicFrameChg chg="mod">
          <ac:chgData name="Maja Šestanović" userId="f6b4376c-6c27-4a0d-8d32-e7079bc3f930" providerId="ADAL" clId="{761DF3A0-C793-4ADA-A6B8-9A5FE59497B5}" dt="2022-08-23T09:16:47.972" v="21" actId="20577"/>
          <ac:graphicFrameMkLst>
            <pc:docMk/>
            <pc:sldMk cId="4171087365" sldId="266"/>
            <ac:graphicFrameMk id="41" creationId="{2BB64CC8-CBBF-779F-2B54-81206C4FA6C6}"/>
          </ac:graphicFrameMkLst>
        </pc:graphicFrameChg>
      </pc:sldChg>
      <pc:sldChg chg="modSp del mod delDesignElem">
        <pc:chgData name="Maja Šestanović" userId="f6b4376c-6c27-4a0d-8d32-e7079bc3f930" providerId="ADAL" clId="{761DF3A0-C793-4ADA-A6B8-9A5FE59497B5}" dt="2022-08-23T10:52:44.567" v="1636" actId="47"/>
        <pc:sldMkLst>
          <pc:docMk/>
          <pc:sldMk cId="3686230782" sldId="267"/>
        </pc:sldMkLst>
        <pc:spChg chg="mod">
          <ac:chgData name="Maja Šestanović" userId="f6b4376c-6c27-4a0d-8d32-e7079bc3f930" providerId="ADAL" clId="{761DF3A0-C793-4ADA-A6B8-9A5FE59497B5}" dt="2022-08-23T09:27:31.412" v="27" actId="790"/>
          <ac:spMkLst>
            <pc:docMk/>
            <pc:sldMk cId="3686230782" sldId="267"/>
            <ac:spMk id="4" creationId="{893CDA68-DBB4-370B-F67C-35D711604418}"/>
          </ac:spMkLst>
        </pc:spChg>
      </pc:sldChg>
      <pc:sldChg chg="modSp del mod">
        <pc:chgData name="Maja Šestanović" userId="f6b4376c-6c27-4a0d-8d32-e7079bc3f930" providerId="ADAL" clId="{761DF3A0-C793-4ADA-A6B8-9A5FE59497B5}" dt="2022-08-23T10:52:44.567" v="1636" actId="47"/>
        <pc:sldMkLst>
          <pc:docMk/>
          <pc:sldMk cId="2794994880" sldId="268"/>
        </pc:sldMkLst>
        <pc:spChg chg="mod">
          <ac:chgData name="Maja Šestanović" userId="f6b4376c-6c27-4a0d-8d32-e7079bc3f930" providerId="ADAL" clId="{761DF3A0-C793-4ADA-A6B8-9A5FE59497B5}" dt="2022-08-23T09:28:34.367" v="29" actId="790"/>
          <ac:spMkLst>
            <pc:docMk/>
            <pc:sldMk cId="2794994880" sldId="268"/>
            <ac:spMk id="3" creationId="{DBCACEEB-A7D7-DD98-6986-259236C15DE0}"/>
          </ac:spMkLst>
        </pc:spChg>
      </pc:sldChg>
      <pc:sldChg chg="modSp del mod delDesignElem">
        <pc:chgData name="Maja Šestanović" userId="f6b4376c-6c27-4a0d-8d32-e7079bc3f930" providerId="ADAL" clId="{761DF3A0-C793-4ADA-A6B8-9A5FE59497B5}" dt="2022-08-23T10:52:44.567" v="1636" actId="47"/>
        <pc:sldMkLst>
          <pc:docMk/>
          <pc:sldMk cId="2577016066" sldId="269"/>
        </pc:sldMkLst>
        <pc:spChg chg="mod">
          <ac:chgData name="Maja Šestanović" userId="f6b4376c-6c27-4a0d-8d32-e7079bc3f930" providerId="ADAL" clId="{761DF3A0-C793-4ADA-A6B8-9A5FE59497B5}" dt="2022-08-23T09:28:06.757" v="28" actId="790"/>
          <ac:spMkLst>
            <pc:docMk/>
            <pc:sldMk cId="2577016066" sldId="269"/>
            <ac:spMk id="4" creationId="{8B87F464-45CC-E041-9D09-51E068267401}"/>
          </ac:spMkLst>
        </pc:spChg>
      </pc:sldChg>
      <pc:sldChg chg="modSp mod">
        <pc:chgData name="Maja Šestanović" userId="f6b4376c-6c27-4a0d-8d32-e7079bc3f930" providerId="ADAL" clId="{761DF3A0-C793-4ADA-A6B8-9A5FE59497B5}" dt="2022-08-23T09:31:59.364" v="30" actId="2"/>
        <pc:sldMkLst>
          <pc:docMk/>
          <pc:sldMk cId="2420301659" sldId="270"/>
        </pc:sldMkLst>
        <pc:spChg chg="mod">
          <ac:chgData name="Maja Šestanović" userId="f6b4376c-6c27-4a0d-8d32-e7079bc3f930" providerId="ADAL" clId="{761DF3A0-C793-4ADA-A6B8-9A5FE59497B5}" dt="2022-08-23T09:31:59.364" v="30" actId="2"/>
          <ac:spMkLst>
            <pc:docMk/>
            <pc:sldMk cId="2420301659" sldId="270"/>
            <ac:spMk id="2" creationId="{76FC9BFA-A39D-41B6-B670-28B0E1EE1CE0}"/>
          </ac:spMkLst>
        </pc:spChg>
      </pc:sldChg>
      <pc:sldChg chg="modSp mod">
        <pc:chgData name="Maja Šestanović" userId="f6b4376c-6c27-4a0d-8d32-e7079bc3f930" providerId="ADAL" clId="{761DF3A0-C793-4ADA-A6B8-9A5FE59497B5}" dt="2022-08-25T06:08:56.314" v="1702" actId="20577"/>
        <pc:sldMkLst>
          <pc:docMk/>
          <pc:sldMk cId="3074245044" sldId="271"/>
        </pc:sldMkLst>
        <pc:spChg chg="mod">
          <ac:chgData name="Maja Šestanović" userId="f6b4376c-6c27-4a0d-8d32-e7079bc3f930" providerId="ADAL" clId="{761DF3A0-C793-4ADA-A6B8-9A5FE59497B5}" dt="2022-08-23T09:32:06.968" v="31" actId="2"/>
          <ac:spMkLst>
            <pc:docMk/>
            <pc:sldMk cId="3074245044" sldId="271"/>
            <ac:spMk id="2" creationId="{6789CAF5-F3A6-47D6-917C-B797A83600EA}"/>
          </ac:spMkLst>
        </pc:spChg>
        <pc:graphicFrameChg chg="mod">
          <ac:chgData name="Maja Šestanović" userId="f6b4376c-6c27-4a0d-8d32-e7079bc3f930" providerId="ADAL" clId="{761DF3A0-C793-4ADA-A6B8-9A5FE59497B5}" dt="2022-08-25T06:08:56.314" v="1702" actId="20577"/>
          <ac:graphicFrameMkLst>
            <pc:docMk/>
            <pc:sldMk cId="3074245044" sldId="271"/>
            <ac:graphicFrameMk id="17" creationId="{CA7AEAED-9C51-6297-08E8-6DD90F6A980E}"/>
          </ac:graphicFrameMkLst>
        </pc:graphicFrameChg>
      </pc:sldChg>
      <pc:sldChg chg="addSp delSp modSp new mod">
        <pc:chgData name="Maja Šestanović" userId="f6b4376c-6c27-4a0d-8d32-e7079bc3f930" providerId="ADAL" clId="{761DF3A0-C793-4ADA-A6B8-9A5FE59497B5}" dt="2022-08-25T06:01:31.003" v="1686" actId="20577"/>
        <pc:sldMkLst>
          <pc:docMk/>
          <pc:sldMk cId="2277813479" sldId="279"/>
        </pc:sldMkLst>
        <pc:spChg chg="del mod">
          <ac:chgData name="Maja Šestanović" userId="f6b4376c-6c27-4a0d-8d32-e7079bc3f930" providerId="ADAL" clId="{761DF3A0-C793-4ADA-A6B8-9A5FE59497B5}" dt="2022-08-23T10:03:07.010" v="43" actId="478"/>
          <ac:spMkLst>
            <pc:docMk/>
            <pc:sldMk cId="2277813479" sldId="279"/>
            <ac:spMk id="2" creationId="{7AFF604E-A7B0-2F1D-545A-57ECFA162F4B}"/>
          </ac:spMkLst>
        </pc:spChg>
        <pc:spChg chg="mod">
          <ac:chgData name="Maja Šestanović" userId="f6b4376c-6c27-4a0d-8d32-e7079bc3f930" providerId="ADAL" clId="{761DF3A0-C793-4ADA-A6B8-9A5FE59497B5}" dt="2022-08-23T10:11:54.403" v="574" actId="20577"/>
          <ac:spMkLst>
            <pc:docMk/>
            <pc:sldMk cId="2277813479" sldId="279"/>
            <ac:spMk id="3" creationId="{D26326FF-CB52-EA0E-C834-D44E284AC5AE}"/>
          </ac:spMkLst>
        </pc:spChg>
        <pc:spChg chg="add del mod">
          <ac:chgData name="Maja Šestanović" userId="f6b4376c-6c27-4a0d-8d32-e7079bc3f930" providerId="ADAL" clId="{761DF3A0-C793-4ADA-A6B8-9A5FE59497B5}" dt="2022-08-25T06:01:31.003" v="1686" actId="20577"/>
          <ac:spMkLst>
            <pc:docMk/>
            <pc:sldMk cId="2277813479" sldId="279"/>
            <ac:spMk id="4" creationId="{D17E9F7D-5EDD-08B5-231B-810F1A3B1099}"/>
          </ac:spMkLst>
        </pc:spChg>
      </pc:sldChg>
      <pc:sldChg chg="new del">
        <pc:chgData name="Maja Šestanović" userId="f6b4376c-6c27-4a0d-8d32-e7079bc3f930" providerId="ADAL" clId="{761DF3A0-C793-4ADA-A6B8-9A5FE59497B5}" dt="2022-08-23T09:52:28.783" v="40" actId="47"/>
        <pc:sldMkLst>
          <pc:docMk/>
          <pc:sldMk cId="4097742922" sldId="279"/>
        </pc:sldMkLst>
      </pc:sldChg>
      <pc:sldChg chg="addSp delSp modSp new del mod">
        <pc:chgData name="Maja Šestanović" userId="f6b4376c-6c27-4a0d-8d32-e7079bc3f930" providerId="ADAL" clId="{761DF3A0-C793-4ADA-A6B8-9A5FE59497B5}" dt="2022-08-23T09:52:24.182" v="39" actId="47"/>
        <pc:sldMkLst>
          <pc:docMk/>
          <pc:sldMk cId="2648424646" sldId="280"/>
        </pc:sldMkLst>
        <pc:spChg chg="add del mod">
          <ac:chgData name="Maja Šestanović" userId="f6b4376c-6c27-4a0d-8d32-e7079bc3f930" providerId="ADAL" clId="{761DF3A0-C793-4ADA-A6B8-9A5FE59497B5}" dt="2022-08-23T09:52:19.553" v="38" actId="478"/>
          <ac:spMkLst>
            <pc:docMk/>
            <pc:sldMk cId="2648424646" sldId="280"/>
            <ac:spMk id="6" creationId="{A0D7B160-76D5-05EB-44C7-A81BC9D96F12}"/>
          </ac:spMkLst>
        </pc:spChg>
      </pc:sldChg>
      <pc:sldChg chg="addSp delSp modSp new mod">
        <pc:chgData name="Maja Šestanović" userId="f6b4376c-6c27-4a0d-8d32-e7079bc3f930" providerId="ADAL" clId="{761DF3A0-C793-4ADA-A6B8-9A5FE59497B5}" dt="2022-08-25T06:08:35.954" v="1697" actId="27636"/>
        <pc:sldMkLst>
          <pc:docMk/>
          <pc:sldMk cId="3262854131" sldId="280"/>
        </pc:sldMkLst>
        <pc:spChg chg="del">
          <ac:chgData name="Maja Šestanović" userId="f6b4376c-6c27-4a0d-8d32-e7079bc3f930" providerId="ADAL" clId="{761DF3A0-C793-4ADA-A6B8-9A5FE59497B5}" dt="2022-08-23T10:20:53.123" v="585" actId="478"/>
          <ac:spMkLst>
            <pc:docMk/>
            <pc:sldMk cId="3262854131" sldId="280"/>
            <ac:spMk id="2" creationId="{552216E0-6F8B-D664-95BC-B16B9FDDF4CD}"/>
          </ac:spMkLst>
        </pc:spChg>
        <pc:spChg chg="mod">
          <ac:chgData name="Maja Šestanović" userId="f6b4376c-6c27-4a0d-8d32-e7079bc3f930" providerId="ADAL" clId="{761DF3A0-C793-4ADA-A6B8-9A5FE59497B5}" dt="2022-08-25T06:08:35.954" v="1697" actId="27636"/>
          <ac:spMkLst>
            <pc:docMk/>
            <pc:sldMk cId="3262854131" sldId="280"/>
            <ac:spMk id="3" creationId="{9CD881C7-35FE-3708-8D49-AB365ECBBEE1}"/>
          </ac:spMkLst>
        </pc:spChg>
        <pc:picChg chg="add mod">
          <ac:chgData name="Maja Šestanović" userId="f6b4376c-6c27-4a0d-8d32-e7079bc3f930" providerId="ADAL" clId="{761DF3A0-C793-4ADA-A6B8-9A5FE59497B5}" dt="2022-08-25T06:06:30.474" v="1692" actId="1076"/>
          <ac:picMkLst>
            <pc:docMk/>
            <pc:sldMk cId="3262854131" sldId="280"/>
            <ac:picMk id="1026" creationId="{43E12E57-1D38-74A2-2982-2E270004D981}"/>
          </ac:picMkLst>
        </pc:picChg>
      </pc:sldChg>
      <pc:sldChg chg="addSp delSp modSp new mod">
        <pc:chgData name="Maja Šestanović" userId="f6b4376c-6c27-4a0d-8d32-e7079bc3f930" providerId="ADAL" clId="{761DF3A0-C793-4ADA-A6B8-9A5FE59497B5}" dt="2022-08-25T06:10:16.946" v="1755" actId="20577"/>
        <pc:sldMkLst>
          <pc:docMk/>
          <pc:sldMk cId="3995734520" sldId="281"/>
        </pc:sldMkLst>
        <pc:spChg chg="del">
          <ac:chgData name="Maja Šestanović" userId="f6b4376c-6c27-4a0d-8d32-e7079bc3f930" providerId="ADAL" clId="{761DF3A0-C793-4ADA-A6B8-9A5FE59497B5}" dt="2022-08-23T10:23:26.334" v="617" actId="478"/>
          <ac:spMkLst>
            <pc:docMk/>
            <pc:sldMk cId="3995734520" sldId="281"/>
            <ac:spMk id="2" creationId="{38C33931-CA85-D340-C6B8-E1FBCD83BA5F}"/>
          </ac:spMkLst>
        </pc:spChg>
        <pc:spChg chg="add mod">
          <ac:chgData name="Maja Šestanović" userId="f6b4376c-6c27-4a0d-8d32-e7079bc3f930" providerId="ADAL" clId="{761DF3A0-C793-4ADA-A6B8-9A5FE59497B5}" dt="2022-08-23T10:25:14.152" v="629" actId="1076"/>
          <ac:spMkLst>
            <pc:docMk/>
            <pc:sldMk cId="3995734520" sldId="281"/>
            <ac:spMk id="3" creationId="{DAB24C7F-7735-FBEA-B2AD-30DBC58593C3}"/>
          </ac:spMkLst>
        </pc:spChg>
        <pc:spChg chg="add mod">
          <ac:chgData name="Maja Šestanović" userId="f6b4376c-6c27-4a0d-8d32-e7079bc3f930" providerId="ADAL" clId="{761DF3A0-C793-4ADA-A6B8-9A5FE59497B5}" dt="2022-08-25T06:10:16.946" v="1755" actId="20577"/>
          <ac:spMkLst>
            <pc:docMk/>
            <pc:sldMk cId="3995734520" sldId="281"/>
            <ac:spMk id="4" creationId="{50ACE6E7-39EE-B28E-C80A-E9C6B325B086}"/>
          </ac:spMkLst>
        </pc:spChg>
      </pc:sldChg>
      <pc:sldChg chg="modSp mod">
        <pc:chgData name="Maja Šestanović" userId="f6b4376c-6c27-4a0d-8d32-e7079bc3f930" providerId="ADAL" clId="{761DF3A0-C793-4ADA-A6B8-9A5FE59497B5}" dt="2022-08-25T06:12:44.489" v="1824" actId="20577"/>
        <pc:sldMkLst>
          <pc:docMk/>
          <pc:sldMk cId="1919595962" sldId="284"/>
        </pc:sldMkLst>
        <pc:spChg chg="mod">
          <ac:chgData name="Maja Šestanović" userId="f6b4376c-6c27-4a0d-8d32-e7079bc3f930" providerId="ADAL" clId="{761DF3A0-C793-4ADA-A6B8-9A5FE59497B5}" dt="2022-08-25T06:12:44.489" v="1824" actId="20577"/>
          <ac:spMkLst>
            <pc:docMk/>
            <pc:sldMk cId="1919595962" sldId="284"/>
            <ac:spMk id="3" creationId="{156BEFB2-3E5B-415B-8253-BE442489825E}"/>
          </ac:spMkLst>
        </pc:spChg>
      </pc:sldChg>
      <pc:sldChg chg="addSp delSp modSp new mod">
        <pc:chgData name="Maja Šestanović" userId="f6b4376c-6c27-4a0d-8d32-e7079bc3f930" providerId="ADAL" clId="{761DF3A0-C793-4ADA-A6B8-9A5FE59497B5}" dt="2022-08-25T06:14:25.808" v="1904" actId="20577"/>
        <pc:sldMkLst>
          <pc:docMk/>
          <pc:sldMk cId="2744708908" sldId="285"/>
        </pc:sldMkLst>
        <pc:spChg chg="del">
          <ac:chgData name="Maja Šestanović" userId="f6b4376c-6c27-4a0d-8d32-e7079bc3f930" providerId="ADAL" clId="{761DF3A0-C793-4ADA-A6B8-9A5FE59497B5}" dt="2022-08-23T10:26:14.017" v="631" actId="478"/>
          <ac:spMkLst>
            <pc:docMk/>
            <pc:sldMk cId="2744708908" sldId="285"/>
            <ac:spMk id="2" creationId="{76E331BA-3CD0-2C86-27D6-AC10B67E03B8}"/>
          </ac:spMkLst>
        </pc:spChg>
        <pc:spChg chg="add mod">
          <ac:chgData name="Maja Šestanović" userId="f6b4376c-6c27-4a0d-8d32-e7079bc3f930" providerId="ADAL" clId="{761DF3A0-C793-4ADA-A6B8-9A5FE59497B5}" dt="2022-08-23T10:34:10.781" v="1268" actId="20577"/>
          <ac:spMkLst>
            <pc:docMk/>
            <pc:sldMk cId="2744708908" sldId="285"/>
            <ac:spMk id="3" creationId="{52B49A1F-2F14-981F-CD58-2E37BC1922FE}"/>
          </ac:spMkLst>
        </pc:spChg>
        <pc:spChg chg="add mod">
          <ac:chgData name="Maja Šestanović" userId="f6b4376c-6c27-4a0d-8d32-e7079bc3f930" providerId="ADAL" clId="{761DF3A0-C793-4ADA-A6B8-9A5FE59497B5}" dt="2022-08-25T06:14:25.808" v="1904" actId="20577"/>
          <ac:spMkLst>
            <pc:docMk/>
            <pc:sldMk cId="2744708908" sldId="285"/>
            <ac:spMk id="4" creationId="{A0008B5D-5BB6-6F31-6591-87C1C8C39458}"/>
          </ac:spMkLst>
        </pc:spChg>
      </pc:sldChg>
      <pc:sldChg chg="addSp delSp modSp new mod setBg addAnim delAnim modAnim">
        <pc:chgData name="Maja Šestanović" userId="f6b4376c-6c27-4a0d-8d32-e7079bc3f930" providerId="ADAL" clId="{761DF3A0-C793-4ADA-A6B8-9A5FE59497B5}" dt="2022-08-23T10:50:56.749" v="1635" actId="20577"/>
        <pc:sldMkLst>
          <pc:docMk/>
          <pc:sldMk cId="125350652" sldId="286"/>
        </pc:sldMkLst>
        <pc:spChg chg="mod ord">
          <ac:chgData name="Maja Šestanović" userId="f6b4376c-6c27-4a0d-8d32-e7079bc3f930" providerId="ADAL" clId="{761DF3A0-C793-4ADA-A6B8-9A5FE59497B5}" dt="2022-08-23T10:47:15.747" v="1593" actId="26606"/>
          <ac:spMkLst>
            <pc:docMk/>
            <pc:sldMk cId="125350652" sldId="286"/>
            <ac:spMk id="2" creationId="{95D93F5C-160F-9D19-5CB7-CEE31AFDD1FC}"/>
          </ac:spMkLst>
        </pc:spChg>
        <pc:spChg chg="mod">
          <ac:chgData name="Maja Šestanović" userId="f6b4376c-6c27-4a0d-8d32-e7079bc3f930" providerId="ADAL" clId="{761DF3A0-C793-4ADA-A6B8-9A5FE59497B5}" dt="2022-08-23T10:50:56.749" v="1635" actId="20577"/>
          <ac:spMkLst>
            <pc:docMk/>
            <pc:sldMk cId="125350652" sldId="286"/>
            <ac:spMk id="3" creationId="{CC8C7EBD-87E4-C307-EC98-1F859B158F41}"/>
          </ac:spMkLst>
        </pc:spChg>
        <pc:spChg chg="add mod">
          <ac:chgData name="Maja Šestanović" userId="f6b4376c-6c27-4a0d-8d32-e7079bc3f930" providerId="ADAL" clId="{761DF3A0-C793-4ADA-A6B8-9A5FE59497B5}" dt="2022-08-23T10:50:38.832" v="1633" actId="207"/>
          <ac:spMkLst>
            <pc:docMk/>
            <pc:sldMk cId="125350652" sldId="286"/>
            <ac:spMk id="4" creationId="{999A2FC8-9E33-2D50-364D-757F6C08BAB8}"/>
          </ac:spMkLst>
        </pc:spChg>
        <pc:spChg chg="add del">
          <ac:chgData name="Maja Šestanović" userId="f6b4376c-6c27-4a0d-8d32-e7079bc3f930" providerId="ADAL" clId="{761DF3A0-C793-4ADA-A6B8-9A5FE59497B5}" dt="2022-08-23T10:39:04.761" v="1457" actId="26606"/>
          <ac:spMkLst>
            <pc:docMk/>
            <pc:sldMk cId="125350652" sldId="286"/>
            <ac:spMk id="8" creationId="{9179DE42-5613-4B35-A1E6-6CCBAA13C743}"/>
          </ac:spMkLst>
        </pc:spChg>
        <pc:spChg chg="add del">
          <ac:chgData name="Maja Šestanović" userId="f6b4376c-6c27-4a0d-8d32-e7079bc3f930" providerId="ADAL" clId="{761DF3A0-C793-4ADA-A6B8-9A5FE59497B5}" dt="2022-08-23T10:39:04.761" v="1457" actId="26606"/>
          <ac:spMkLst>
            <pc:docMk/>
            <pc:sldMk cId="125350652" sldId="286"/>
            <ac:spMk id="14" creationId="{52FB45E9-914E-4471-AC87-E475CD51767D}"/>
          </ac:spMkLst>
        </pc:spChg>
        <pc:spChg chg="add del">
          <ac:chgData name="Maja Šestanović" userId="f6b4376c-6c27-4a0d-8d32-e7079bc3f930" providerId="ADAL" clId="{761DF3A0-C793-4ADA-A6B8-9A5FE59497B5}" dt="2022-08-23T10:39:04.761" v="1457" actId="26606"/>
          <ac:spMkLst>
            <pc:docMk/>
            <pc:sldMk cId="125350652" sldId="286"/>
            <ac:spMk id="16" creationId="{C310626D-5743-49D4-8F7D-88C4F8F05774}"/>
          </ac:spMkLst>
        </pc:spChg>
        <pc:spChg chg="add del">
          <ac:chgData name="Maja Šestanović" userId="f6b4376c-6c27-4a0d-8d32-e7079bc3f930" providerId="ADAL" clId="{761DF3A0-C793-4ADA-A6B8-9A5FE59497B5}" dt="2022-08-23T10:39:04.761" v="1457" actId="26606"/>
          <ac:spMkLst>
            <pc:docMk/>
            <pc:sldMk cId="125350652" sldId="286"/>
            <ac:spMk id="18" creationId="{3C195FC1-B568-4C72-9902-34CB35DDD7A1}"/>
          </ac:spMkLst>
        </pc:spChg>
        <pc:spChg chg="add del">
          <ac:chgData name="Maja Šestanović" userId="f6b4376c-6c27-4a0d-8d32-e7079bc3f930" providerId="ADAL" clId="{761DF3A0-C793-4ADA-A6B8-9A5FE59497B5}" dt="2022-08-23T10:39:04.761" v="1457" actId="26606"/>
          <ac:spMkLst>
            <pc:docMk/>
            <pc:sldMk cId="125350652" sldId="286"/>
            <ac:spMk id="20" creationId="{EF2BDF77-362C-43F0-8CBB-A969EC2AE0C4}"/>
          </ac:spMkLst>
        </pc:spChg>
        <pc:spChg chg="add del">
          <ac:chgData name="Maja Šestanović" userId="f6b4376c-6c27-4a0d-8d32-e7079bc3f930" providerId="ADAL" clId="{761DF3A0-C793-4ADA-A6B8-9A5FE59497B5}" dt="2022-08-23T10:39:04.761" v="1457" actId="26606"/>
          <ac:spMkLst>
            <pc:docMk/>
            <pc:sldMk cId="125350652" sldId="286"/>
            <ac:spMk id="22" creationId="{4BE96B01-3929-432D-B8C2-ADBCB74C2EF4}"/>
          </ac:spMkLst>
        </pc:spChg>
        <pc:spChg chg="add del">
          <ac:chgData name="Maja Šestanović" userId="f6b4376c-6c27-4a0d-8d32-e7079bc3f930" providerId="ADAL" clId="{761DF3A0-C793-4ADA-A6B8-9A5FE59497B5}" dt="2022-08-23T10:39:04.761" v="1457" actId="26606"/>
          <ac:spMkLst>
            <pc:docMk/>
            <pc:sldMk cId="125350652" sldId="286"/>
            <ac:spMk id="24" creationId="{2A6FCDE6-CDE2-4C51-B18E-A95CFB679714}"/>
          </ac:spMkLst>
        </pc:spChg>
        <pc:spChg chg="add del">
          <ac:chgData name="Maja Šestanović" userId="f6b4376c-6c27-4a0d-8d32-e7079bc3f930" providerId="ADAL" clId="{761DF3A0-C793-4ADA-A6B8-9A5FE59497B5}" dt="2022-08-23T10:39:04.761" v="1457" actId="26606"/>
          <ac:spMkLst>
            <pc:docMk/>
            <pc:sldMk cId="125350652" sldId="286"/>
            <ac:spMk id="26" creationId="{9D2E8756-2465-473A-BA2A-2DB1D6224745}"/>
          </ac:spMkLst>
        </pc:spChg>
        <pc:spChg chg="add del">
          <ac:chgData name="Maja Šestanović" userId="f6b4376c-6c27-4a0d-8d32-e7079bc3f930" providerId="ADAL" clId="{761DF3A0-C793-4ADA-A6B8-9A5FE59497B5}" dt="2022-08-23T10:39:04.745" v="1456" actId="26606"/>
          <ac:spMkLst>
            <pc:docMk/>
            <pc:sldMk cId="125350652" sldId="286"/>
            <ac:spMk id="31" creationId="{4F57DB1C-6494-4CC4-A5E8-931957565379}"/>
          </ac:spMkLst>
        </pc:spChg>
        <pc:spChg chg="add del">
          <ac:chgData name="Maja Šestanović" userId="f6b4376c-6c27-4a0d-8d32-e7079bc3f930" providerId="ADAL" clId="{761DF3A0-C793-4ADA-A6B8-9A5FE59497B5}" dt="2022-08-23T10:39:04.745" v="1456" actId="26606"/>
          <ac:spMkLst>
            <pc:docMk/>
            <pc:sldMk cId="125350652" sldId="286"/>
            <ac:spMk id="33" creationId="{FFFB778B-5206-4BB0-A468-327E71367654}"/>
          </ac:spMkLst>
        </pc:spChg>
        <pc:spChg chg="add del">
          <ac:chgData name="Maja Šestanović" userId="f6b4376c-6c27-4a0d-8d32-e7079bc3f930" providerId="ADAL" clId="{761DF3A0-C793-4ADA-A6B8-9A5FE59497B5}" dt="2022-08-23T10:39:04.745" v="1456" actId="26606"/>
          <ac:spMkLst>
            <pc:docMk/>
            <pc:sldMk cId="125350652" sldId="286"/>
            <ac:spMk id="35" creationId="{E6C0471D-BE03-4D81-BDB5-D510BC0D8A77}"/>
          </ac:spMkLst>
        </pc:spChg>
        <pc:spChg chg="add del">
          <ac:chgData name="Maja Šestanović" userId="f6b4376c-6c27-4a0d-8d32-e7079bc3f930" providerId="ADAL" clId="{761DF3A0-C793-4ADA-A6B8-9A5FE59497B5}" dt="2022-08-23T10:39:04.745" v="1456" actId="26606"/>
          <ac:spMkLst>
            <pc:docMk/>
            <pc:sldMk cId="125350652" sldId="286"/>
            <ac:spMk id="41" creationId="{A27691EB-14CF-4237-B5EB-C94B92677A05}"/>
          </ac:spMkLst>
        </pc:spChg>
        <pc:spChg chg="add del">
          <ac:chgData name="Maja Šestanović" userId="f6b4376c-6c27-4a0d-8d32-e7079bc3f930" providerId="ADAL" clId="{761DF3A0-C793-4ADA-A6B8-9A5FE59497B5}" dt="2022-08-23T10:46:36.164" v="1583" actId="26606"/>
          <ac:spMkLst>
            <pc:docMk/>
            <pc:sldMk cId="125350652" sldId="286"/>
            <ac:spMk id="42" creationId="{69370F01-B8C9-4CE4-824C-92B2792E6ED0}"/>
          </ac:spMkLst>
        </pc:spChg>
        <pc:spChg chg="add del">
          <ac:chgData name="Maja Šestanović" userId="f6b4376c-6c27-4a0d-8d32-e7079bc3f930" providerId="ADAL" clId="{761DF3A0-C793-4ADA-A6B8-9A5FE59497B5}" dt="2022-08-23T10:46:36.164" v="1583" actId="26606"/>
          <ac:spMkLst>
            <pc:docMk/>
            <pc:sldMk cId="125350652" sldId="286"/>
            <ac:spMk id="43" creationId="{0ADFFC45-3DC9-4433-926F-043E879D9DFC}"/>
          </ac:spMkLst>
        </pc:spChg>
        <pc:spChg chg="add del">
          <ac:chgData name="Maja Šestanović" userId="f6b4376c-6c27-4a0d-8d32-e7079bc3f930" providerId="ADAL" clId="{761DF3A0-C793-4ADA-A6B8-9A5FE59497B5}" dt="2022-08-23T10:41:47.572" v="1496" actId="26606"/>
          <ac:spMkLst>
            <pc:docMk/>
            <pc:sldMk cId="125350652" sldId="286"/>
            <ac:spMk id="1033" creationId="{5A7802B6-FF37-40CF-A7E2-6F2A0D9A91EF}"/>
          </ac:spMkLst>
        </pc:spChg>
        <pc:spChg chg="add del">
          <ac:chgData name="Maja Šestanović" userId="f6b4376c-6c27-4a0d-8d32-e7079bc3f930" providerId="ADAL" clId="{761DF3A0-C793-4ADA-A6B8-9A5FE59497B5}" dt="2022-08-23T10:47:15.747" v="1592" actId="26606"/>
          <ac:spMkLst>
            <pc:docMk/>
            <pc:sldMk cId="125350652" sldId="286"/>
            <ac:spMk id="1034" creationId="{66D61E08-70C3-48D8-BEA0-787111DC30DA}"/>
          </ac:spMkLst>
        </pc:spChg>
        <pc:spChg chg="add del">
          <ac:chgData name="Maja Šestanović" userId="f6b4376c-6c27-4a0d-8d32-e7079bc3f930" providerId="ADAL" clId="{761DF3A0-C793-4ADA-A6B8-9A5FE59497B5}" dt="2022-08-23T10:46:39.153" v="1585" actId="26606"/>
          <ac:spMkLst>
            <pc:docMk/>
            <pc:sldMk cId="125350652" sldId="286"/>
            <ac:spMk id="1037" creationId="{66D61E08-70C3-48D8-BEA0-787111DC30DA}"/>
          </ac:spMkLst>
        </pc:spChg>
        <pc:spChg chg="add del">
          <ac:chgData name="Maja Šestanović" userId="f6b4376c-6c27-4a0d-8d32-e7079bc3f930" providerId="ADAL" clId="{761DF3A0-C793-4ADA-A6B8-9A5FE59497B5}" dt="2022-08-23T10:47:15.747" v="1592" actId="26606"/>
          <ac:spMkLst>
            <pc:docMk/>
            <pc:sldMk cId="125350652" sldId="286"/>
            <ac:spMk id="1038" creationId="{FC55298F-0AE5-478E-AD2B-03C2614C5833}"/>
          </ac:spMkLst>
        </pc:spChg>
        <pc:spChg chg="add del">
          <ac:chgData name="Maja Šestanović" userId="f6b4376c-6c27-4a0d-8d32-e7079bc3f930" providerId="ADAL" clId="{761DF3A0-C793-4ADA-A6B8-9A5FE59497B5}" dt="2022-08-23T10:46:39.153" v="1585" actId="26606"/>
          <ac:spMkLst>
            <pc:docMk/>
            <pc:sldMk cId="125350652" sldId="286"/>
            <ac:spMk id="1039" creationId="{FC55298F-0AE5-478E-AD2B-03C2614C5833}"/>
          </ac:spMkLst>
        </pc:spChg>
        <pc:spChg chg="add del">
          <ac:chgData name="Maja Šestanović" userId="f6b4376c-6c27-4a0d-8d32-e7079bc3f930" providerId="ADAL" clId="{761DF3A0-C793-4ADA-A6B8-9A5FE59497B5}" dt="2022-08-23T10:47:15.747" v="1592" actId="26606"/>
          <ac:spMkLst>
            <pc:docMk/>
            <pc:sldMk cId="125350652" sldId="286"/>
            <ac:spMk id="1040" creationId="{C180E4EA-0B63-4779-A895-7E90E71088F3}"/>
          </ac:spMkLst>
        </pc:spChg>
        <pc:spChg chg="add del">
          <ac:chgData name="Maja Šestanović" userId="f6b4376c-6c27-4a0d-8d32-e7079bc3f930" providerId="ADAL" clId="{761DF3A0-C793-4ADA-A6B8-9A5FE59497B5}" dt="2022-08-23T10:46:39.153" v="1585" actId="26606"/>
          <ac:spMkLst>
            <pc:docMk/>
            <pc:sldMk cId="125350652" sldId="286"/>
            <ac:spMk id="1041" creationId="{C180E4EA-0B63-4779-A895-7E90E71088F3}"/>
          </ac:spMkLst>
        </pc:spChg>
        <pc:spChg chg="add del">
          <ac:chgData name="Maja Šestanović" userId="f6b4376c-6c27-4a0d-8d32-e7079bc3f930" providerId="ADAL" clId="{761DF3A0-C793-4ADA-A6B8-9A5FE59497B5}" dt="2022-08-23T10:47:15.747" v="1592" actId="26606"/>
          <ac:spMkLst>
            <pc:docMk/>
            <pc:sldMk cId="125350652" sldId="286"/>
            <ac:spMk id="1042" creationId="{CEE01D9D-3DE8-4EED-B0D3-8F3C79CC7673}"/>
          </ac:spMkLst>
        </pc:spChg>
        <pc:spChg chg="add del">
          <ac:chgData name="Maja Šestanović" userId="f6b4376c-6c27-4a0d-8d32-e7079bc3f930" providerId="ADAL" clId="{761DF3A0-C793-4ADA-A6B8-9A5FE59497B5}" dt="2022-08-23T10:46:39.153" v="1585" actId="26606"/>
          <ac:spMkLst>
            <pc:docMk/>
            <pc:sldMk cId="125350652" sldId="286"/>
            <ac:spMk id="1043" creationId="{CEE01D9D-3DE8-4EED-B0D3-8F3C79CC7673}"/>
          </ac:spMkLst>
        </pc:spChg>
        <pc:spChg chg="add del">
          <ac:chgData name="Maja Šestanović" userId="f6b4376c-6c27-4a0d-8d32-e7079bc3f930" providerId="ADAL" clId="{761DF3A0-C793-4ADA-A6B8-9A5FE59497B5}" dt="2022-08-23T10:47:15.747" v="1592" actId="26606"/>
          <ac:spMkLst>
            <pc:docMk/>
            <pc:sldMk cId="125350652" sldId="286"/>
            <ac:spMk id="1044" creationId="{89AF5CE9-607F-43F4-8983-DCD6DA4051FD}"/>
          </ac:spMkLst>
        </pc:spChg>
        <pc:spChg chg="add del">
          <ac:chgData name="Maja Šestanović" userId="f6b4376c-6c27-4a0d-8d32-e7079bc3f930" providerId="ADAL" clId="{761DF3A0-C793-4ADA-A6B8-9A5FE59497B5}" dt="2022-08-23T10:46:39.153" v="1585" actId="26606"/>
          <ac:spMkLst>
            <pc:docMk/>
            <pc:sldMk cId="125350652" sldId="286"/>
            <ac:spMk id="1045" creationId="{89AF5CE9-607F-43F4-8983-DCD6DA4051FD}"/>
          </ac:spMkLst>
        </pc:spChg>
        <pc:spChg chg="add del">
          <ac:chgData name="Maja Šestanović" userId="f6b4376c-6c27-4a0d-8d32-e7079bc3f930" providerId="ADAL" clId="{761DF3A0-C793-4ADA-A6B8-9A5FE59497B5}" dt="2022-08-23T10:47:15.747" v="1592" actId="26606"/>
          <ac:spMkLst>
            <pc:docMk/>
            <pc:sldMk cId="125350652" sldId="286"/>
            <ac:spMk id="1046" creationId="{6EEA2DBD-9E1E-4521-8C01-F32AD18A89E3}"/>
          </ac:spMkLst>
        </pc:spChg>
        <pc:spChg chg="add del">
          <ac:chgData name="Maja Šestanović" userId="f6b4376c-6c27-4a0d-8d32-e7079bc3f930" providerId="ADAL" clId="{761DF3A0-C793-4ADA-A6B8-9A5FE59497B5}" dt="2022-08-23T10:46:39.153" v="1585" actId="26606"/>
          <ac:spMkLst>
            <pc:docMk/>
            <pc:sldMk cId="125350652" sldId="286"/>
            <ac:spMk id="1047" creationId="{6EEA2DBD-9E1E-4521-8C01-F32AD18A89E3}"/>
          </ac:spMkLst>
        </pc:spChg>
        <pc:spChg chg="add del">
          <ac:chgData name="Maja Šestanović" userId="f6b4376c-6c27-4a0d-8d32-e7079bc3f930" providerId="ADAL" clId="{761DF3A0-C793-4ADA-A6B8-9A5FE59497B5}" dt="2022-08-23T10:47:15.747" v="1592" actId="26606"/>
          <ac:spMkLst>
            <pc:docMk/>
            <pc:sldMk cId="125350652" sldId="286"/>
            <ac:spMk id="1048" creationId="{15BBD2C1-BA9B-46A9-A27A-33498B169272}"/>
          </ac:spMkLst>
        </pc:spChg>
        <pc:spChg chg="add del">
          <ac:chgData name="Maja Šestanović" userId="f6b4376c-6c27-4a0d-8d32-e7079bc3f930" providerId="ADAL" clId="{761DF3A0-C793-4ADA-A6B8-9A5FE59497B5}" dt="2022-08-23T10:46:39.153" v="1585" actId="26606"/>
          <ac:spMkLst>
            <pc:docMk/>
            <pc:sldMk cId="125350652" sldId="286"/>
            <ac:spMk id="1049" creationId="{15BBD2C1-BA9B-46A9-A27A-33498B169272}"/>
          </ac:spMkLst>
        </pc:spChg>
        <pc:spChg chg="add del">
          <ac:chgData name="Maja Šestanović" userId="f6b4376c-6c27-4a0d-8d32-e7079bc3f930" providerId="ADAL" clId="{761DF3A0-C793-4ADA-A6B8-9A5FE59497B5}" dt="2022-08-23T10:42:48.517" v="1506" actId="26606"/>
          <ac:spMkLst>
            <pc:docMk/>
            <pc:sldMk cId="125350652" sldId="286"/>
            <ac:spMk id="1058" creationId="{66D61E08-70C3-48D8-BEA0-787111DC30DA}"/>
          </ac:spMkLst>
        </pc:spChg>
        <pc:spChg chg="add del">
          <ac:chgData name="Maja Šestanović" userId="f6b4376c-6c27-4a0d-8d32-e7079bc3f930" providerId="ADAL" clId="{761DF3A0-C793-4ADA-A6B8-9A5FE59497B5}" dt="2022-08-23T10:42:48.517" v="1506" actId="26606"/>
          <ac:spMkLst>
            <pc:docMk/>
            <pc:sldMk cId="125350652" sldId="286"/>
            <ac:spMk id="1060" creationId="{FC55298F-0AE5-478E-AD2B-03C2614C5833}"/>
          </ac:spMkLst>
        </pc:spChg>
        <pc:spChg chg="add del">
          <ac:chgData name="Maja Šestanović" userId="f6b4376c-6c27-4a0d-8d32-e7079bc3f930" providerId="ADAL" clId="{761DF3A0-C793-4ADA-A6B8-9A5FE59497B5}" dt="2022-08-23T10:42:48.517" v="1506" actId="26606"/>
          <ac:spMkLst>
            <pc:docMk/>
            <pc:sldMk cId="125350652" sldId="286"/>
            <ac:spMk id="1062" creationId="{C180E4EA-0B63-4779-A895-7E90E71088F3}"/>
          </ac:spMkLst>
        </pc:spChg>
        <pc:spChg chg="add del">
          <ac:chgData name="Maja Šestanović" userId="f6b4376c-6c27-4a0d-8d32-e7079bc3f930" providerId="ADAL" clId="{761DF3A0-C793-4ADA-A6B8-9A5FE59497B5}" dt="2022-08-23T10:42:48.517" v="1506" actId="26606"/>
          <ac:spMkLst>
            <pc:docMk/>
            <pc:sldMk cId="125350652" sldId="286"/>
            <ac:spMk id="1064" creationId="{CEE01D9D-3DE8-4EED-B0D3-8F3C79CC7673}"/>
          </ac:spMkLst>
        </pc:spChg>
        <pc:spChg chg="add del">
          <ac:chgData name="Maja Šestanović" userId="f6b4376c-6c27-4a0d-8d32-e7079bc3f930" providerId="ADAL" clId="{761DF3A0-C793-4ADA-A6B8-9A5FE59497B5}" dt="2022-08-23T10:42:48.517" v="1506" actId="26606"/>
          <ac:spMkLst>
            <pc:docMk/>
            <pc:sldMk cId="125350652" sldId="286"/>
            <ac:spMk id="1066" creationId="{89AF5CE9-607F-43F4-8983-DCD6DA4051FD}"/>
          </ac:spMkLst>
        </pc:spChg>
        <pc:spChg chg="add del">
          <ac:chgData name="Maja Šestanović" userId="f6b4376c-6c27-4a0d-8d32-e7079bc3f930" providerId="ADAL" clId="{761DF3A0-C793-4ADA-A6B8-9A5FE59497B5}" dt="2022-08-23T10:42:48.517" v="1506" actId="26606"/>
          <ac:spMkLst>
            <pc:docMk/>
            <pc:sldMk cId="125350652" sldId="286"/>
            <ac:spMk id="1068" creationId="{6EEA2DBD-9E1E-4521-8C01-F32AD18A89E3}"/>
          </ac:spMkLst>
        </pc:spChg>
        <pc:spChg chg="add del">
          <ac:chgData name="Maja Šestanović" userId="f6b4376c-6c27-4a0d-8d32-e7079bc3f930" providerId="ADAL" clId="{761DF3A0-C793-4ADA-A6B8-9A5FE59497B5}" dt="2022-08-23T10:42:48.517" v="1506" actId="26606"/>
          <ac:spMkLst>
            <pc:docMk/>
            <pc:sldMk cId="125350652" sldId="286"/>
            <ac:spMk id="1070" creationId="{15BBD2C1-BA9B-46A9-A27A-33498B169272}"/>
          </ac:spMkLst>
        </pc:spChg>
        <pc:grpChg chg="add del">
          <ac:chgData name="Maja Šestanović" userId="f6b4376c-6c27-4a0d-8d32-e7079bc3f930" providerId="ADAL" clId="{761DF3A0-C793-4ADA-A6B8-9A5FE59497B5}" dt="2022-08-23T10:46:36.164" v="1583" actId="26606"/>
          <ac:grpSpMkLst>
            <pc:docMk/>
            <pc:sldMk cId="125350652" sldId="286"/>
            <ac:grpSpMk id="44" creationId="{B5F26A87-0610-435F-AA13-BD658385C9D9}"/>
          </ac:grpSpMkLst>
        </pc:grpChg>
        <pc:picChg chg="add del mod">
          <ac:chgData name="Maja Šestanović" userId="f6b4376c-6c27-4a0d-8d32-e7079bc3f930" providerId="ADAL" clId="{761DF3A0-C793-4ADA-A6B8-9A5FE59497B5}" dt="2022-08-23T10:46:34.355" v="1581" actId="478"/>
          <ac:picMkLst>
            <pc:docMk/>
            <pc:sldMk cId="125350652" sldId="286"/>
            <ac:picMk id="1026" creationId="{4CF07695-CDCC-2100-794F-D25761AF31F0}"/>
          </ac:picMkLst>
        </pc:picChg>
        <pc:picChg chg="add del mod ord">
          <ac:chgData name="Maja Šestanović" userId="f6b4376c-6c27-4a0d-8d32-e7079bc3f930" providerId="ADAL" clId="{761DF3A0-C793-4ADA-A6B8-9A5FE59497B5}" dt="2022-08-23T10:50:29.812" v="1632" actId="1076"/>
          <ac:picMkLst>
            <pc:docMk/>
            <pc:sldMk cId="125350652" sldId="286"/>
            <ac:picMk id="1028" creationId="{98C0999D-8E35-E214-E66E-176439F1061D}"/>
          </ac:picMkLst>
        </pc:picChg>
        <pc:picChg chg="add del mod">
          <ac:chgData name="Maja Šestanović" userId="f6b4376c-6c27-4a0d-8d32-e7079bc3f930" providerId="ADAL" clId="{761DF3A0-C793-4ADA-A6B8-9A5FE59497B5}" dt="2022-08-23T10:46:01.921" v="1560"/>
          <ac:picMkLst>
            <pc:docMk/>
            <pc:sldMk cId="125350652" sldId="286"/>
            <ac:picMk id="1030" creationId="{B2399EFA-5531-74A7-BE54-285400FB9F98}"/>
          </ac:picMkLst>
        </pc:picChg>
        <pc:cxnChg chg="add del">
          <ac:chgData name="Maja Šestanović" userId="f6b4376c-6c27-4a0d-8d32-e7079bc3f930" providerId="ADAL" clId="{761DF3A0-C793-4ADA-A6B8-9A5FE59497B5}" dt="2022-08-23T10:39:04.761" v="1457" actId="26606"/>
          <ac:cxnSpMkLst>
            <pc:docMk/>
            <pc:sldMk cId="125350652" sldId="286"/>
            <ac:cxnSpMk id="10" creationId="{EB898B32-3891-4C3A-8F58-C5969D2E9033}"/>
          </ac:cxnSpMkLst>
        </pc:cxnChg>
        <pc:cxnChg chg="add del">
          <ac:chgData name="Maja Šestanović" userId="f6b4376c-6c27-4a0d-8d32-e7079bc3f930" providerId="ADAL" clId="{761DF3A0-C793-4ADA-A6B8-9A5FE59497B5}" dt="2022-08-23T10:39:04.761" v="1457" actId="26606"/>
          <ac:cxnSpMkLst>
            <pc:docMk/>
            <pc:sldMk cId="125350652" sldId="286"/>
            <ac:cxnSpMk id="12" creationId="{4AE4806D-B8F9-4679-A68A-9BD21C01A301}"/>
          </ac:cxnSpMkLst>
        </pc:cxnChg>
        <pc:cxnChg chg="add del">
          <ac:chgData name="Maja Šestanović" userId="f6b4376c-6c27-4a0d-8d32-e7079bc3f930" providerId="ADAL" clId="{761DF3A0-C793-4ADA-A6B8-9A5FE59497B5}" dt="2022-08-23T10:39:04.745" v="1456" actId="26606"/>
          <ac:cxnSpMkLst>
            <pc:docMk/>
            <pc:sldMk cId="125350652" sldId="286"/>
            <ac:cxnSpMk id="37" creationId="{E5E836EB-03CD-4BA5-A751-21D2ACC28303}"/>
          </ac:cxnSpMkLst>
        </pc:cxnChg>
        <pc:cxnChg chg="add del">
          <ac:chgData name="Maja Šestanović" userId="f6b4376c-6c27-4a0d-8d32-e7079bc3f930" providerId="ADAL" clId="{761DF3A0-C793-4ADA-A6B8-9A5FE59497B5}" dt="2022-08-23T10:39:04.745" v="1456" actId="26606"/>
          <ac:cxnSpMkLst>
            <pc:docMk/>
            <pc:sldMk cId="125350652" sldId="286"/>
            <ac:cxnSpMk id="39" creationId="{22721A85-1EA4-4D87-97AB-0BB4AB78F92D}"/>
          </ac:cxnSpMkLst>
        </pc:cxnChg>
        <pc:cxnChg chg="add del">
          <ac:chgData name="Maja Šestanović" userId="f6b4376c-6c27-4a0d-8d32-e7079bc3f930" providerId="ADAL" clId="{761DF3A0-C793-4ADA-A6B8-9A5FE59497B5}" dt="2022-08-23T10:47:15.747" v="1592" actId="26606"/>
          <ac:cxnSpMkLst>
            <pc:docMk/>
            <pc:sldMk cId="125350652" sldId="286"/>
            <ac:cxnSpMk id="1031" creationId="{A57C1A16-B8AB-4D99-A195-A38F556A6486}"/>
          </ac:cxnSpMkLst>
        </pc:cxnChg>
        <pc:cxnChg chg="add del">
          <ac:chgData name="Maja Šestanović" userId="f6b4376c-6c27-4a0d-8d32-e7079bc3f930" providerId="ADAL" clId="{761DF3A0-C793-4ADA-A6B8-9A5FE59497B5}" dt="2022-08-23T10:47:15.747" v="1592" actId="26606"/>
          <ac:cxnSpMkLst>
            <pc:docMk/>
            <pc:sldMk cId="125350652" sldId="286"/>
            <ac:cxnSpMk id="1032" creationId="{F8A9B20B-D1DD-4573-B5EC-558029519236}"/>
          </ac:cxnSpMkLst>
        </pc:cxnChg>
        <pc:cxnChg chg="add del">
          <ac:chgData name="Maja Šestanović" userId="f6b4376c-6c27-4a0d-8d32-e7079bc3f930" providerId="ADAL" clId="{761DF3A0-C793-4ADA-A6B8-9A5FE59497B5}" dt="2022-08-23T10:46:39.153" v="1585" actId="26606"/>
          <ac:cxnSpMkLst>
            <pc:docMk/>
            <pc:sldMk cId="125350652" sldId="286"/>
            <ac:cxnSpMk id="1035" creationId="{F8A9B20B-D1DD-4573-B5EC-558029519236}"/>
          </ac:cxnSpMkLst>
        </pc:cxnChg>
        <pc:cxnChg chg="add del">
          <ac:chgData name="Maja Šestanović" userId="f6b4376c-6c27-4a0d-8d32-e7079bc3f930" providerId="ADAL" clId="{761DF3A0-C793-4ADA-A6B8-9A5FE59497B5}" dt="2022-08-23T10:46:39.153" v="1585" actId="26606"/>
          <ac:cxnSpMkLst>
            <pc:docMk/>
            <pc:sldMk cId="125350652" sldId="286"/>
            <ac:cxnSpMk id="1036" creationId="{A57C1A16-B8AB-4D99-A195-A38F556A6486}"/>
          </ac:cxnSpMkLst>
        </pc:cxnChg>
        <pc:cxnChg chg="add del">
          <ac:chgData name="Maja Šestanović" userId="f6b4376c-6c27-4a0d-8d32-e7079bc3f930" providerId="ADAL" clId="{761DF3A0-C793-4ADA-A6B8-9A5FE59497B5}" dt="2022-08-23T10:42:48.517" v="1506" actId="26606"/>
          <ac:cxnSpMkLst>
            <pc:docMk/>
            <pc:sldMk cId="125350652" sldId="286"/>
            <ac:cxnSpMk id="1054" creationId="{A57C1A16-B8AB-4D99-A195-A38F556A6486}"/>
          </ac:cxnSpMkLst>
        </pc:cxnChg>
        <pc:cxnChg chg="add del">
          <ac:chgData name="Maja Šestanović" userId="f6b4376c-6c27-4a0d-8d32-e7079bc3f930" providerId="ADAL" clId="{761DF3A0-C793-4ADA-A6B8-9A5FE59497B5}" dt="2022-08-23T10:42:48.517" v="1506" actId="26606"/>
          <ac:cxnSpMkLst>
            <pc:docMk/>
            <pc:sldMk cId="125350652" sldId="286"/>
            <ac:cxnSpMk id="1056" creationId="{F8A9B20B-D1DD-4573-B5EC-558029519236}"/>
          </ac:cxnSpMkLst>
        </pc:cxnChg>
      </pc:sldChg>
      <pc:sldChg chg="modSp">
        <pc:chgData name="Maja Šestanović" userId="f6b4376c-6c27-4a0d-8d32-e7079bc3f930" providerId="ADAL" clId="{761DF3A0-C793-4ADA-A6B8-9A5FE59497B5}" dt="2022-08-23T10:55:40.161" v="1648" actId="20577"/>
        <pc:sldMkLst>
          <pc:docMk/>
          <pc:sldMk cId="4088454341" sldId="288"/>
        </pc:sldMkLst>
        <pc:graphicFrameChg chg="mod">
          <ac:chgData name="Maja Šestanović" userId="f6b4376c-6c27-4a0d-8d32-e7079bc3f930" providerId="ADAL" clId="{761DF3A0-C793-4ADA-A6B8-9A5FE59497B5}" dt="2022-08-23T10:55:40.161" v="1648" actId="20577"/>
          <ac:graphicFrameMkLst>
            <pc:docMk/>
            <pc:sldMk cId="4088454341" sldId="288"/>
            <ac:graphicFrameMk id="41" creationId="{2BB64CC8-CBBF-779F-2B54-81206C4FA6C6}"/>
          </ac:graphicFrameMkLst>
        </pc:graphicFrameChg>
      </pc:sldChg>
      <pc:sldChg chg="modSp mod">
        <pc:chgData name="Maja Šestanović" userId="f6b4376c-6c27-4a0d-8d32-e7079bc3f930" providerId="ADAL" clId="{761DF3A0-C793-4ADA-A6B8-9A5FE59497B5}" dt="2022-08-25T05:52:52.477" v="1651" actId="790"/>
        <pc:sldMkLst>
          <pc:docMk/>
          <pc:sldMk cId="1095888089" sldId="289"/>
        </pc:sldMkLst>
        <pc:spChg chg="mod">
          <ac:chgData name="Maja Šestanović" userId="f6b4376c-6c27-4a0d-8d32-e7079bc3f930" providerId="ADAL" clId="{761DF3A0-C793-4ADA-A6B8-9A5FE59497B5}" dt="2022-08-25T05:52:52.477" v="1651" actId="790"/>
          <ac:spMkLst>
            <pc:docMk/>
            <pc:sldMk cId="1095888089" sldId="289"/>
            <ac:spMk id="4" creationId="{893CDA68-DBB4-370B-F67C-35D711604418}"/>
          </ac:spMkLst>
        </pc:spChg>
      </pc:sldChg>
      <pc:sldChg chg="modSp mod">
        <pc:chgData name="Maja Šestanović" userId="f6b4376c-6c27-4a0d-8d32-e7079bc3f930" providerId="ADAL" clId="{761DF3A0-C793-4ADA-A6B8-9A5FE59497B5}" dt="2022-08-25T05:54:04.482" v="1653" actId="790"/>
        <pc:sldMkLst>
          <pc:docMk/>
          <pc:sldMk cId="1745004419" sldId="290"/>
        </pc:sldMkLst>
        <pc:spChg chg="mod">
          <ac:chgData name="Maja Šestanović" userId="f6b4376c-6c27-4a0d-8d32-e7079bc3f930" providerId="ADAL" clId="{761DF3A0-C793-4ADA-A6B8-9A5FE59497B5}" dt="2022-08-25T05:53:38.657" v="1652" actId="790"/>
          <ac:spMkLst>
            <pc:docMk/>
            <pc:sldMk cId="1745004419" sldId="290"/>
            <ac:spMk id="3" creationId="{DBCACEEB-A7D7-DD98-6986-259236C15DE0}"/>
          </ac:spMkLst>
        </pc:spChg>
        <pc:spChg chg="mod">
          <ac:chgData name="Maja Šestanović" userId="f6b4376c-6c27-4a0d-8d32-e7079bc3f930" providerId="ADAL" clId="{761DF3A0-C793-4ADA-A6B8-9A5FE59497B5}" dt="2022-08-25T05:54:04.482" v="1653" actId="790"/>
          <ac:spMkLst>
            <pc:docMk/>
            <pc:sldMk cId="1745004419" sldId="290"/>
            <ac:spMk id="4" creationId="{691680C7-9536-20D8-D191-8CB278C36221}"/>
          </ac:spMkLst>
        </pc:spChg>
      </pc:sldChg>
      <pc:sldChg chg="modSp mod">
        <pc:chgData name="Maja Šestanović" userId="f6b4376c-6c27-4a0d-8d32-e7079bc3f930" providerId="ADAL" clId="{761DF3A0-C793-4ADA-A6B8-9A5FE59497B5}" dt="2022-08-25T05:58:09.852" v="1662" actId="20577"/>
        <pc:sldMkLst>
          <pc:docMk/>
          <pc:sldMk cId="737064617" sldId="292"/>
        </pc:sldMkLst>
        <pc:spChg chg="mod">
          <ac:chgData name="Maja Šestanović" userId="f6b4376c-6c27-4a0d-8d32-e7079bc3f930" providerId="ADAL" clId="{761DF3A0-C793-4ADA-A6B8-9A5FE59497B5}" dt="2022-08-25T05:58:03.630" v="1660" actId="790"/>
          <ac:spMkLst>
            <pc:docMk/>
            <pc:sldMk cId="737064617" sldId="292"/>
            <ac:spMk id="2" creationId="{8E7F2588-4D2A-6B40-AF31-F0CCF9A1FD05}"/>
          </ac:spMkLst>
        </pc:spChg>
        <pc:spChg chg="mod">
          <ac:chgData name="Maja Šestanović" userId="f6b4376c-6c27-4a0d-8d32-e7079bc3f930" providerId="ADAL" clId="{761DF3A0-C793-4ADA-A6B8-9A5FE59497B5}" dt="2022-08-25T05:58:09.852" v="1662" actId="20577"/>
          <ac:spMkLst>
            <pc:docMk/>
            <pc:sldMk cId="737064617" sldId="292"/>
            <ac:spMk id="3" creationId="{0680BD15-8FB7-C344-98BC-2089BF7348B4}"/>
          </ac:spMkLst>
        </pc:spChg>
      </pc:sldChg>
      <pc:sldChg chg="modSp mod">
        <pc:chgData name="Maja Šestanović" userId="f6b4376c-6c27-4a0d-8d32-e7079bc3f930" providerId="ADAL" clId="{761DF3A0-C793-4ADA-A6B8-9A5FE59497B5}" dt="2022-08-25T05:58:28.311" v="1663" actId="790"/>
        <pc:sldMkLst>
          <pc:docMk/>
          <pc:sldMk cId="191278004" sldId="293"/>
        </pc:sldMkLst>
        <pc:spChg chg="mod">
          <ac:chgData name="Maja Šestanović" userId="f6b4376c-6c27-4a0d-8d32-e7079bc3f930" providerId="ADAL" clId="{761DF3A0-C793-4ADA-A6B8-9A5FE59497B5}" dt="2022-08-25T05:58:28.311" v="1663" actId="790"/>
          <ac:spMkLst>
            <pc:docMk/>
            <pc:sldMk cId="191278004" sldId="293"/>
            <ac:spMk id="3" creationId="{0399F329-0553-E04B-AA72-4D833E555673}"/>
          </ac:spMkLst>
        </pc:spChg>
      </pc:sldChg>
      <pc:sldChg chg="modSp mod">
        <pc:chgData name="Maja Šestanović" userId="f6b4376c-6c27-4a0d-8d32-e7079bc3f930" providerId="ADAL" clId="{761DF3A0-C793-4ADA-A6B8-9A5FE59497B5}" dt="2022-08-25T05:59:34.751" v="1666" actId="790"/>
        <pc:sldMkLst>
          <pc:docMk/>
          <pc:sldMk cId="2184379613" sldId="294"/>
        </pc:sldMkLst>
        <pc:spChg chg="mod">
          <ac:chgData name="Maja Šestanović" userId="f6b4376c-6c27-4a0d-8d32-e7079bc3f930" providerId="ADAL" clId="{761DF3A0-C793-4ADA-A6B8-9A5FE59497B5}" dt="2022-08-25T05:59:34.751" v="1666" actId="790"/>
          <ac:spMkLst>
            <pc:docMk/>
            <pc:sldMk cId="2184379613" sldId="294"/>
            <ac:spMk id="3" creationId="{1AA5581E-78A6-354F-8608-9DF3D2AE3819}"/>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ACEB1B-031E-4F16-9802-70F163870E7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1B6C31B-4037-4915-B53D-5812A91E1D46}">
      <dgm:prSet/>
      <dgm:spPr/>
      <dgm:t>
        <a:bodyPr/>
        <a:lstStyle/>
        <a:p>
          <a:r>
            <a:rPr lang="hr-HR" noProof="0" dirty="0"/>
            <a:t>Ovaj portal namijenjen je učenicima osnovne i srednje škole, nastavnicima, roditeljima, ali i svima koje zanimaju praktični zadaci i sadržaji povezani s poučavanjem hrvatskog jezika u školi. </a:t>
          </a:r>
        </a:p>
      </dgm:t>
    </dgm:pt>
    <dgm:pt modelId="{244D2F22-9D51-45E8-A0FE-6E8DCF9A4915}" type="parTrans" cxnId="{9ACAB651-C5EB-4716-9BAD-CC21B8586DCD}">
      <dgm:prSet/>
      <dgm:spPr/>
      <dgm:t>
        <a:bodyPr/>
        <a:lstStyle/>
        <a:p>
          <a:endParaRPr lang="en-US"/>
        </a:p>
      </dgm:t>
    </dgm:pt>
    <dgm:pt modelId="{DD6910C8-D70B-4CC7-A5AC-B168BAAEF245}" type="sibTrans" cxnId="{9ACAB651-C5EB-4716-9BAD-CC21B8586DCD}">
      <dgm:prSet/>
      <dgm:spPr/>
      <dgm:t>
        <a:bodyPr/>
        <a:lstStyle/>
        <a:p>
          <a:endParaRPr lang="en-US"/>
        </a:p>
      </dgm:t>
    </dgm:pt>
    <dgm:pt modelId="{2EFD7876-64BA-41FF-BB79-0958057A92A0}">
      <dgm:prSet/>
      <dgm:spPr/>
      <dgm:t>
        <a:bodyPr/>
        <a:lstStyle/>
        <a:p>
          <a:r>
            <a:rPr lang="hr-HR" noProof="0" dirty="0"/>
            <a:t>Unapređuje i provjerava stečena znanja o školskom rukopisu, pravopisu, gramatičkim sadržajima te temama koje su vezane za nastavu hrvatskoga jezika. </a:t>
          </a:r>
        </a:p>
      </dgm:t>
    </dgm:pt>
    <dgm:pt modelId="{7E356250-55CA-4940-A5C0-21764556F964}" type="parTrans" cxnId="{133A14C5-0752-4AFD-A7BD-A5A8D42B9B90}">
      <dgm:prSet/>
      <dgm:spPr/>
      <dgm:t>
        <a:bodyPr/>
        <a:lstStyle/>
        <a:p>
          <a:endParaRPr lang="en-US"/>
        </a:p>
      </dgm:t>
    </dgm:pt>
    <dgm:pt modelId="{7D038394-474C-48F5-BBD4-1C580F52F5A5}" type="sibTrans" cxnId="{133A14C5-0752-4AFD-A7BD-A5A8D42B9B90}">
      <dgm:prSet/>
      <dgm:spPr/>
      <dgm:t>
        <a:bodyPr/>
        <a:lstStyle/>
        <a:p>
          <a:endParaRPr lang="en-US"/>
        </a:p>
      </dgm:t>
    </dgm:pt>
    <dgm:pt modelId="{83811EC3-4F1A-47AC-B021-4DA03440C829}" type="pres">
      <dgm:prSet presAssocID="{97ACEB1B-031E-4F16-9802-70F163870E74}" presName="root" presStyleCnt="0">
        <dgm:presLayoutVars>
          <dgm:dir/>
          <dgm:resizeHandles val="exact"/>
        </dgm:presLayoutVars>
      </dgm:prSet>
      <dgm:spPr/>
    </dgm:pt>
    <dgm:pt modelId="{BFA55F5A-49B2-4838-ABF9-501D3DDFD18E}" type="pres">
      <dgm:prSet presAssocID="{91B6C31B-4037-4915-B53D-5812A91E1D46}" presName="compNode" presStyleCnt="0"/>
      <dgm:spPr/>
    </dgm:pt>
    <dgm:pt modelId="{013DCC70-0FE4-443A-9E06-177FD7756EBE}" type="pres">
      <dgm:prSet presAssocID="{91B6C31B-4037-4915-B53D-5812A91E1D46}" presName="bgRect" presStyleLbl="bgShp" presStyleIdx="0" presStyleCnt="2"/>
      <dgm:spPr/>
    </dgm:pt>
    <dgm:pt modelId="{0953250A-8A04-476F-BFB1-16B3BE6DAF44}" type="pres">
      <dgm:prSet presAssocID="{91B6C31B-4037-4915-B53D-5812A91E1D4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arget Audience"/>
        </a:ext>
      </dgm:extLst>
    </dgm:pt>
    <dgm:pt modelId="{BA0E3395-1FD6-4891-93A4-43D586A4ED00}" type="pres">
      <dgm:prSet presAssocID="{91B6C31B-4037-4915-B53D-5812A91E1D46}" presName="spaceRect" presStyleCnt="0"/>
      <dgm:spPr/>
    </dgm:pt>
    <dgm:pt modelId="{024B59F5-0811-4AD5-98C6-66B0D8C1D8F3}" type="pres">
      <dgm:prSet presAssocID="{91B6C31B-4037-4915-B53D-5812A91E1D46}" presName="parTx" presStyleLbl="revTx" presStyleIdx="0" presStyleCnt="2">
        <dgm:presLayoutVars>
          <dgm:chMax val="0"/>
          <dgm:chPref val="0"/>
        </dgm:presLayoutVars>
      </dgm:prSet>
      <dgm:spPr/>
    </dgm:pt>
    <dgm:pt modelId="{C8C9ACFF-8F3D-49AE-93D8-16ED97EFC350}" type="pres">
      <dgm:prSet presAssocID="{DD6910C8-D70B-4CC7-A5AC-B168BAAEF245}" presName="sibTrans" presStyleCnt="0"/>
      <dgm:spPr/>
    </dgm:pt>
    <dgm:pt modelId="{BE27BDB6-0DA0-4E8E-8593-B456CF0C360C}" type="pres">
      <dgm:prSet presAssocID="{2EFD7876-64BA-41FF-BB79-0958057A92A0}" presName="compNode" presStyleCnt="0"/>
      <dgm:spPr/>
    </dgm:pt>
    <dgm:pt modelId="{3D5A739A-C2A4-4BF0-A44C-D6661968136F}" type="pres">
      <dgm:prSet presAssocID="{2EFD7876-64BA-41FF-BB79-0958057A92A0}" presName="bgRect" presStyleLbl="bgShp" presStyleIdx="1" presStyleCnt="2"/>
      <dgm:spPr/>
    </dgm:pt>
    <dgm:pt modelId="{134956D8-8104-4396-94EB-17A839A135FA}" type="pres">
      <dgm:prSet presAssocID="{2EFD7876-64BA-41FF-BB79-0958057A92A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ientist"/>
        </a:ext>
      </dgm:extLst>
    </dgm:pt>
    <dgm:pt modelId="{3C40FE71-B1DC-49D3-AF94-12ED8D9620BA}" type="pres">
      <dgm:prSet presAssocID="{2EFD7876-64BA-41FF-BB79-0958057A92A0}" presName="spaceRect" presStyleCnt="0"/>
      <dgm:spPr/>
    </dgm:pt>
    <dgm:pt modelId="{B852C89A-1DF8-43E6-B12D-9889FEAB441A}" type="pres">
      <dgm:prSet presAssocID="{2EFD7876-64BA-41FF-BB79-0958057A92A0}" presName="parTx" presStyleLbl="revTx" presStyleIdx="1" presStyleCnt="2">
        <dgm:presLayoutVars>
          <dgm:chMax val="0"/>
          <dgm:chPref val="0"/>
        </dgm:presLayoutVars>
      </dgm:prSet>
      <dgm:spPr/>
    </dgm:pt>
  </dgm:ptLst>
  <dgm:cxnLst>
    <dgm:cxn modelId="{8AC8862B-9A04-4FEC-BCCF-E8506DD34458}" type="presOf" srcId="{91B6C31B-4037-4915-B53D-5812A91E1D46}" destId="{024B59F5-0811-4AD5-98C6-66B0D8C1D8F3}" srcOrd="0" destOrd="0" presId="urn:microsoft.com/office/officeart/2018/2/layout/IconVerticalSolidList"/>
    <dgm:cxn modelId="{BE07944D-9DCF-4AB7-85F9-A6EA2C063095}" type="presOf" srcId="{2EFD7876-64BA-41FF-BB79-0958057A92A0}" destId="{B852C89A-1DF8-43E6-B12D-9889FEAB441A}" srcOrd="0" destOrd="0" presId="urn:microsoft.com/office/officeart/2018/2/layout/IconVerticalSolidList"/>
    <dgm:cxn modelId="{9ACAB651-C5EB-4716-9BAD-CC21B8586DCD}" srcId="{97ACEB1B-031E-4F16-9802-70F163870E74}" destId="{91B6C31B-4037-4915-B53D-5812A91E1D46}" srcOrd="0" destOrd="0" parTransId="{244D2F22-9D51-45E8-A0FE-6E8DCF9A4915}" sibTransId="{DD6910C8-D70B-4CC7-A5AC-B168BAAEF245}"/>
    <dgm:cxn modelId="{466DE77D-EE58-41F5-99C6-1762416071B1}" type="presOf" srcId="{97ACEB1B-031E-4F16-9802-70F163870E74}" destId="{83811EC3-4F1A-47AC-B021-4DA03440C829}" srcOrd="0" destOrd="0" presId="urn:microsoft.com/office/officeart/2018/2/layout/IconVerticalSolidList"/>
    <dgm:cxn modelId="{133A14C5-0752-4AFD-A7BD-A5A8D42B9B90}" srcId="{97ACEB1B-031E-4F16-9802-70F163870E74}" destId="{2EFD7876-64BA-41FF-BB79-0958057A92A0}" srcOrd="1" destOrd="0" parTransId="{7E356250-55CA-4940-A5C0-21764556F964}" sibTransId="{7D038394-474C-48F5-BBD4-1C580F52F5A5}"/>
    <dgm:cxn modelId="{8F4C06C9-1795-41EE-B29B-8A9D40A49D26}" type="presParOf" srcId="{83811EC3-4F1A-47AC-B021-4DA03440C829}" destId="{BFA55F5A-49B2-4838-ABF9-501D3DDFD18E}" srcOrd="0" destOrd="0" presId="urn:microsoft.com/office/officeart/2018/2/layout/IconVerticalSolidList"/>
    <dgm:cxn modelId="{CA85C191-A113-4760-A409-1F906D8E45D3}" type="presParOf" srcId="{BFA55F5A-49B2-4838-ABF9-501D3DDFD18E}" destId="{013DCC70-0FE4-443A-9E06-177FD7756EBE}" srcOrd="0" destOrd="0" presId="urn:microsoft.com/office/officeart/2018/2/layout/IconVerticalSolidList"/>
    <dgm:cxn modelId="{054E865A-EE5A-4173-8229-8BD60617AFA0}" type="presParOf" srcId="{BFA55F5A-49B2-4838-ABF9-501D3DDFD18E}" destId="{0953250A-8A04-476F-BFB1-16B3BE6DAF44}" srcOrd="1" destOrd="0" presId="urn:microsoft.com/office/officeart/2018/2/layout/IconVerticalSolidList"/>
    <dgm:cxn modelId="{1A653F91-10A8-4E8D-A667-3FD15E3ABDC9}" type="presParOf" srcId="{BFA55F5A-49B2-4838-ABF9-501D3DDFD18E}" destId="{BA0E3395-1FD6-4891-93A4-43D586A4ED00}" srcOrd="2" destOrd="0" presId="urn:microsoft.com/office/officeart/2018/2/layout/IconVerticalSolidList"/>
    <dgm:cxn modelId="{6C677FD8-0EC9-4C41-A3BB-5F76DED7EF61}" type="presParOf" srcId="{BFA55F5A-49B2-4838-ABF9-501D3DDFD18E}" destId="{024B59F5-0811-4AD5-98C6-66B0D8C1D8F3}" srcOrd="3" destOrd="0" presId="urn:microsoft.com/office/officeart/2018/2/layout/IconVerticalSolidList"/>
    <dgm:cxn modelId="{6330F120-58B4-44E4-8FE4-1F6EA566771B}" type="presParOf" srcId="{83811EC3-4F1A-47AC-B021-4DA03440C829}" destId="{C8C9ACFF-8F3D-49AE-93D8-16ED97EFC350}" srcOrd="1" destOrd="0" presId="urn:microsoft.com/office/officeart/2018/2/layout/IconVerticalSolidList"/>
    <dgm:cxn modelId="{EA49FE68-3A72-429F-AE32-769ECE659173}" type="presParOf" srcId="{83811EC3-4F1A-47AC-B021-4DA03440C829}" destId="{BE27BDB6-0DA0-4E8E-8593-B456CF0C360C}" srcOrd="2" destOrd="0" presId="urn:microsoft.com/office/officeart/2018/2/layout/IconVerticalSolidList"/>
    <dgm:cxn modelId="{598F899D-EDCA-4EA9-87F9-D372620E2FE8}" type="presParOf" srcId="{BE27BDB6-0DA0-4E8E-8593-B456CF0C360C}" destId="{3D5A739A-C2A4-4BF0-A44C-D6661968136F}" srcOrd="0" destOrd="0" presId="urn:microsoft.com/office/officeart/2018/2/layout/IconVerticalSolidList"/>
    <dgm:cxn modelId="{C11D5436-6346-4F94-B138-FDF49BD338F0}" type="presParOf" srcId="{BE27BDB6-0DA0-4E8E-8593-B456CF0C360C}" destId="{134956D8-8104-4396-94EB-17A839A135FA}" srcOrd="1" destOrd="0" presId="urn:microsoft.com/office/officeart/2018/2/layout/IconVerticalSolidList"/>
    <dgm:cxn modelId="{4F56992B-7253-4F92-AF33-17C9457D7508}" type="presParOf" srcId="{BE27BDB6-0DA0-4E8E-8593-B456CF0C360C}" destId="{3C40FE71-B1DC-49D3-AF94-12ED8D9620BA}" srcOrd="2" destOrd="0" presId="urn:microsoft.com/office/officeart/2018/2/layout/IconVerticalSolidList"/>
    <dgm:cxn modelId="{7B9B177B-4F33-4058-ADB1-5B5036873977}" type="presParOf" srcId="{BE27BDB6-0DA0-4E8E-8593-B456CF0C360C}" destId="{B852C89A-1DF8-43E6-B12D-9889FEAB441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67BE5A-97D3-43EE-9AF1-3D661FFB125A}" type="doc">
      <dgm:prSet loTypeId="urn:microsoft.com/office/officeart/2005/8/layout/default" loCatId="list" qsTypeId="urn:microsoft.com/office/officeart/2005/8/quickstyle/simple2" qsCatId="simple" csTypeId="urn:microsoft.com/office/officeart/2005/8/colors/colorful5" csCatId="colorful" phldr="1"/>
      <dgm:spPr/>
      <dgm:t>
        <a:bodyPr/>
        <a:lstStyle/>
        <a:p>
          <a:endParaRPr lang="en-US"/>
        </a:p>
      </dgm:t>
    </dgm:pt>
    <dgm:pt modelId="{8CAF0193-9695-4693-82E6-E5908223F23B}">
      <dgm:prSet/>
      <dgm:spPr/>
      <dgm:t>
        <a:bodyPr/>
        <a:lstStyle/>
        <a:p>
          <a:r>
            <a:rPr lang="hr-HR" baseline="0" dirty="0"/>
            <a:t>Na portalu se nalazi  poveznica za Institut za hrvatski jezik i jezikoslovlje koja širi naše znanje o Hrvatskoj i hrvatskome jeziku.</a:t>
          </a:r>
          <a:endParaRPr lang="en-US" dirty="0"/>
        </a:p>
      </dgm:t>
    </dgm:pt>
    <dgm:pt modelId="{241650D3-F8E0-4263-83A9-EFB15A09CE6F}" type="parTrans" cxnId="{6D9D8749-FAD9-4E4C-8819-CAD79EA4C632}">
      <dgm:prSet/>
      <dgm:spPr/>
      <dgm:t>
        <a:bodyPr/>
        <a:lstStyle/>
        <a:p>
          <a:endParaRPr lang="en-US"/>
        </a:p>
      </dgm:t>
    </dgm:pt>
    <dgm:pt modelId="{B80C433B-0BFA-44DF-8294-D0CAB50AF873}" type="sibTrans" cxnId="{6D9D8749-FAD9-4E4C-8819-CAD79EA4C632}">
      <dgm:prSet/>
      <dgm:spPr/>
      <dgm:t>
        <a:bodyPr/>
        <a:lstStyle/>
        <a:p>
          <a:endParaRPr lang="en-US"/>
        </a:p>
      </dgm:t>
    </dgm:pt>
    <dgm:pt modelId="{AFEEEA08-2EAD-4743-A52B-F77AEE4C9AB5}">
      <dgm:prSet/>
      <dgm:spPr/>
      <dgm:t>
        <a:bodyPr/>
        <a:lstStyle/>
        <a:p>
          <a:r>
            <a:rPr lang="hr-HR" baseline="0" dirty="0"/>
            <a:t>Institut za hrvatski jezik i jezikoslovlje središnja je nacionalna znanstvena ustanova za istraživanje hrvatskoga jezika i općega jezikoslovlja.</a:t>
          </a:r>
          <a:endParaRPr lang="en-US" dirty="0"/>
        </a:p>
      </dgm:t>
    </dgm:pt>
    <dgm:pt modelId="{274F645F-3B14-4CFA-86E7-2B668D10B0BE}" type="parTrans" cxnId="{45EFC568-74B2-44ED-A452-DE65460B1C76}">
      <dgm:prSet/>
      <dgm:spPr/>
      <dgm:t>
        <a:bodyPr/>
        <a:lstStyle/>
        <a:p>
          <a:endParaRPr lang="en-US"/>
        </a:p>
      </dgm:t>
    </dgm:pt>
    <dgm:pt modelId="{B9FF2222-A8FC-4F0F-972D-5CDED024A6E4}" type="sibTrans" cxnId="{45EFC568-74B2-44ED-A452-DE65460B1C76}">
      <dgm:prSet/>
      <dgm:spPr/>
      <dgm:t>
        <a:bodyPr/>
        <a:lstStyle/>
        <a:p>
          <a:endParaRPr lang="en-US"/>
        </a:p>
      </dgm:t>
    </dgm:pt>
    <dgm:pt modelId="{B39CA6F2-187B-45C5-912E-0F82574A1C34}">
      <dgm:prSet/>
      <dgm:spPr/>
      <dgm:t>
        <a:bodyPr/>
        <a:lstStyle/>
        <a:p>
          <a:r>
            <a:rPr lang="hr-HR" baseline="0" dirty="0"/>
            <a:t>Institut za hrvatski jezik i jezikoslovlje od 1996. godine ustrojen je kao samostalna znanstvena ustanova, u čijem se okrilju provode dugoročni projekti strateški važni za hrvatsku filologiju.</a:t>
          </a:r>
          <a:endParaRPr lang="en-US" dirty="0"/>
        </a:p>
      </dgm:t>
    </dgm:pt>
    <dgm:pt modelId="{D8E02711-6E82-4F97-95F8-215CD2127F99}" type="parTrans" cxnId="{932CB580-7F62-471E-9C5F-C4914AB3E111}">
      <dgm:prSet/>
      <dgm:spPr/>
      <dgm:t>
        <a:bodyPr/>
        <a:lstStyle/>
        <a:p>
          <a:endParaRPr lang="en-US"/>
        </a:p>
      </dgm:t>
    </dgm:pt>
    <dgm:pt modelId="{501E2FEA-D6A8-42D3-90CE-AAFC8B2209A5}" type="sibTrans" cxnId="{932CB580-7F62-471E-9C5F-C4914AB3E111}">
      <dgm:prSet/>
      <dgm:spPr/>
      <dgm:t>
        <a:bodyPr/>
        <a:lstStyle/>
        <a:p>
          <a:endParaRPr lang="en-US"/>
        </a:p>
      </dgm:t>
    </dgm:pt>
    <dgm:pt modelId="{06791E52-27F4-476E-BEE8-B63817F3715E}">
      <dgm:prSet/>
      <dgm:spPr/>
      <dgm:t>
        <a:bodyPr/>
        <a:lstStyle/>
        <a:p>
          <a:r>
            <a:rPr lang="hr-HR" baseline="0" dirty="0"/>
            <a:t>Klikom na ovaj portal otvara nam se sedam kategorija: normativni priručnici, jezični savjeti,  učimo hrvatski, hrvatska pisma, narječja i imena, strukovno nazivlje i jezikoslovni izvori.</a:t>
          </a:r>
          <a:endParaRPr lang="en-US" dirty="0"/>
        </a:p>
      </dgm:t>
    </dgm:pt>
    <dgm:pt modelId="{059DFE5E-67A5-42AB-99B1-03CA40DF6F85}" type="parTrans" cxnId="{F5233516-7DBD-4539-8F82-7EBE5B7294AC}">
      <dgm:prSet/>
      <dgm:spPr/>
      <dgm:t>
        <a:bodyPr/>
        <a:lstStyle/>
        <a:p>
          <a:endParaRPr lang="en-US"/>
        </a:p>
      </dgm:t>
    </dgm:pt>
    <dgm:pt modelId="{9BE06EA4-6DB0-41E5-BE7E-C8DE4B8B2632}" type="sibTrans" cxnId="{F5233516-7DBD-4539-8F82-7EBE5B7294AC}">
      <dgm:prSet/>
      <dgm:spPr/>
      <dgm:t>
        <a:bodyPr/>
        <a:lstStyle/>
        <a:p>
          <a:endParaRPr lang="en-US"/>
        </a:p>
      </dgm:t>
    </dgm:pt>
    <dgm:pt modelId="{C8EB10CC-259B-476F-A03B-3415ACED43F7}">
      <dgm:prSet/>
      <dgm:spPr/>
      <dgm:t>
        <a:bodyPr/>
        <a:lstStyle/>
        <a:p>
          <a:r>
            <a:rPr lang="hr-HR" baseline="0" dirty="0"/>
            <a:t>Navedene kategorije nam omogućavaju lakšu snalažljivost na jezičnom portalu, te bolje razumijevanje hrvatskog jezika.</a:t>
          </a:r>
          <a:endParaRPr lang="en-US" dirty="0"/>
        </a:p>
      </dgm:t>
    </dgm:pt>
    <dgm:pt modelId="{C3AA6DA1-FF58-43D5-99E4-8029E13EF32F}" type="parTrans" cxnId="{37D1CE01-9F99-4B37-A01E-6C5862345BCB}">
      <dgm:prSet/>
      <dgm:spPr/>
      <dgm:t>
        <a:bodyPr/>
        <a:lstStyle/>
        <a:p>
          <a:endParaRPr lang="en-US"/>
        </a:p>
      </dgm:t>
    </dgm:pt>
    <dgm:pt modelId="{0FB3D6DD-8F65-4275-A519-5B52C1F43DB2}" type="sibTrans" cxnId="{37D1CE01-9F99-4B37-A01E-6C5862345BCB}">
      <dgm:prSet/>
      <dgm:spPr/>
      <dgm:t>
        <a:bodyPr/>
        <a:lstStyle/>
        <a:p>
          <a:endParaRPr lang="en-US"/>
        </a:p>
      </dgm:t>
    </dgm:pt>
    <dgm:pt modelId="{E1F484EF-1426-4CA0-8ABE-4F12FEA2A72D}" type="pres">
      <dgm:prSet presAssocID="{5867BE5A-97D3-43EE-9AF1-3D661FFB125A}" presName="diagram" presStyleCnt="0">
        <dgm:presLayoutVars>
          <dgm:dir/>
          <dgm:resizeHandles val="exact"/>
        </dgm:presLayoutVars>
      </dgm:prSet>
      <dgm:spPr/>
    </dgm:pt>
    <dgm:pt modelId="{C79D4B36-18E7-437B-B166-6C97392F406F}" type="pres">
      <dgm:prSet presAssocID="{8CAF0193-9695-4693-82E6-E5908223F23B}" presName="node" presStyleLbl="node1" presStyleIdx="0" presStyleCnt="5">
        <dgm:presLayoutVars>
          <dgm:bulletEnabled val="1"/>
        </dgm:presLayoutVars>
      </dgm:prSet>
      <dgm:spPr/>
    </dgm:pt>
    <dgm:pt modelId="{01979AE2-A3F7-49FC-88F7-B01AFC851748}" type="pres">
      <dgm:prSet presAssocID="{B80C433B-0BFA-44DF-8294-D0CAB50AF873}" presName="sibTrans" presStyleCnt="0"/>
      <dgm:spPr/>
    </dgm:pt>
    <dgm:pt modelId="{A3125D2E-FECE-4FFC-BA9F-E50B00C9CCF6}" type="pres">
      <dgm:prSet presAssocID="{AFEEEA08-2EAD-4743-A52B-F77AEE4C9AB5}" presName="node" presStyleLbl="node1" presStyleIdx="1" presStyleCnt="5">
        <dgm:presLayoutVars>
          <dgm:bulletEnabled val="1"/>
        </dgm:presLayoutVars>
      </dgm:prSet>
      <dgm:spPr/>
    </dgm:pt>
    <dgm:pt modelId="{A6A06E1D-CF21-4AB7-B5BC-23308FC23B21}" type="pres">
      <dgm:prSet presAssocID="{B9FF2222-A8FC-4F0F-972D-5CDED024A6E4}" presName="sibTrans" presStyleCnt="0"/>
      <dgm:spPr/>
    </dgm:pt>
    <dgm:pt modelId="{B443BF70-49EB-492C-9305-F48F1C3FB5BB}" type="pres">
      <dgm:prSet presAssocID="{B39CA6F2-187B-45C5-912E-0F82574A1C34}" presName="node" presStyleLbl="node1" presStyleIdx="2" presStyleCnt="5">
        <dgm:presLayoutVars>
          <dgm:bulletEnabled val="1"/>
        </dgm:presLayoutVars>
      </dgm:prSet>
      <dgm:spPr/>
    </dgm:pt>
    <dgm:pt modelId="{BB1D30DD-B8C1-4CA9-AE4A-3C52314FCF9D}" type="pres">
      <dgm:prSet presAssocID="{501E2FEA-D6A8-42D3-90CE-AAFC8B2209A5}" presName="sibTrans" presStyleCnt="0"/>
      <dgm:spPr/>
    </dgm:pt>
    <dgm:pt modelId="{3FA30D87-D3C5-4870-B37F-CF056D480C93}" type="pres">
      <dgm:prSet presAssocID="{06791E52-27F4-476E-BEE8-B63817F3715E}" presName="node" presStyleLbl="node1" presStyleIdx="3" presStyleCnt="5">
        <dgm:presLayoutVars>
          <dgm:bulletEnabled val="1"/>
        </dgm:presLayoutVars>
      </dgm:prSet>
      <dgm:spPr/>
    </dgm:pt>
    <dgm:pt modelId="{FE160F3E-2AEC-457F-BEA5-774EE1727A10}" type="pres">
      <dgm:prSet presAssocID="{9BE06EA4-6DB0-41E5-BE7E-C8DE4B8B2632}" presName="sibTrans" presStyleCnt="0"/>
      <dgm:spPr/>
    </dgm:pt>
    <dgm:pt modelId="{55173CB2-DB98-4F43-8F11-0BA272C4EE93}" type="pres">
      <dgm:prSet presAssocID="{C8EB10CC-259B-476F-A03B-3415ACED43F7}" presName="node" presStyleLbl="node1" presStyleIdx="4" presStyleCnt="5">
        <dgm:presLayoutVars>
          <dgm:bulletEnabled val="1"/>
        </dgm:presLayoutVars>
      </dgm:prSet>
      <dgm:spPr/>
    </dgm:pt>
  </dgm:ptLst>
  <dgm:cxnLst>
    <dgm:cxn modelId="{37D1CE01-9F99-4B37-A01E-6C5862345BCB}" srcId="{5867BE5A-97D3-43EE-9AF1-3D661FFB125A}" destId="{C8EB10CC-259B-476F-A03B-3415ACED43F7}" srcOrd="4" destOrd="0" parTransId="{C3AA6DA1-FF58-43D5-99E4-8029E13EF32F}" sibTransId="{0FB3D6DD-8F65-4275-A519-5B52C1F43DB2}"/>
    <dgm:cxn modelId="{F5233516-7DBD-4539-8F82-7EBE5B7294AC}" srcId="{5867BE5A-97D3-43EE-9AF1-3D661FFB125A}" destId="{06791E52-27F4-476E-BEE8-B63817F3715E}" srcOrd="3" destOrd="0" parTransId="{059DFE5E-67A5-42AB-99B1-03CA40DF6F85}" sibTransId="{9BE06EA4-6DB0-41E5-BE7E-C8DE4B8B2632}"/>
    <dgm:cxn modelId="{359B1925-AE36-41A5-A3D5-D66B1FCF5B77}" type="presOf" srcId="{06791E52-27F4-476E-BEE8-B63817F3715E}" destId="{3FA30D87-D3C5-4870-B37F-CF056D480C93}" srcOrd="0" destOrd="0" presId="urn:microsoft.com/office/officeart/2005/8/layout/default"/>
    <dgm:cxn modelId="{5BE8302D-183F-4A72-A5E6-5C10000AADB9}" type="presOf" srcId="{8CAF0193-9695-4693-82E6-E5908223F23B}" destId="{C79D4B36-18E7-437B-B166-6C97392F406F}" srcOrd="0" destOrd="0" presId="urn:microsoft.com/office/officeart/2005/8/layout/default"/>
    <dgm:cxn modelId="{45EFC568-74B2-44ED-A452-DE65460B1C76}" srcId="{5867BE5A-97D3-43EE-9AF1-3D661FFB125A}" destId="{AFEEEA08-2EAD-4743-A52B-F77AEE4C9AB5}" srcOrd="1" destOrd="0" parTransId="{274F645F-3B14-4CFA-86E7-2B668D10B0BE}" sibTransId="{B9FF2222-A8FC-4F0F-972D-5CDED024A6E4}"/>
    <dgm:cxn modelId="{6D9D8749-FAD9-4E4C-8819-CAD79EA4C632}" srcId="{5867BE5A-97D3-43EE-9AF1-3D661FFB125A}" destId="{8CAF0193-9695-4693-82E6-E5908223F23B}" srcOrd="0" destOrd="0" parTransId="{241650D3-F8E0-4263-83A9-EFB15A09CE6F}" sibTransId="{B80C433B-0BFA-44DF-8294-D0CAB50AF873}"/>
    <dgm:cxn modelId="{5D1B826F-4AF2-4C21-8EDC-3CA0C9D4645A}" type="presOf" srcId="{AFEEEA08-2EAD-4743-A52B-F77AEE4C9AB5}" destId="{A3125D2E-FECE-4FFC-BA9F-E50B00C9CCF6}" srcOrd="0" destOrd="0" presId="urn:microsoft.com/office/officeart/2005/8/layout/default"/>
    <dgm:cxn modelId="{932CB580-7F62-471E-9C5F-C4914AB3E111}" srcId="{5867BE5A-97D3-43EE-9AF1-3D661FFB125A}" destId="{B39CA6F2-187B-45C5-912E-0F82574A1C34}" srcOrd="2" destOrd="0" parTransId="{D8E02711-6E82-4F97-95F8-215CD2127F99}" sibTransId="{501E2FEA-D6A8-42D3-90CE-AAFC8B2209A5}"/>
    <dgm:cxn modelId="{F529E881-7688-4083-8102-35AF33A46538}" type="presOf" srcId="{5867BE5A-97D3-43EE-9AF1-3D661FFB125A}" destId="{E1F484EF-1426-4CA0-8ABE-4F12FEA2A72D}" srcOrd="0" destOrd="0" presId="urn:microsoft.com/office/officeart/2005/8/layout/default"/>
    <dgm:cxn modelId="{A28CA68E-E189-48DF-B2D5-8C74A6BBB1E3}" type="presOf" srcId="{B39CA6F2-187B-45C5-912E-0F82574A1C34}" destId="{B443BF70-49EB-492C-9305-F48F1C3FB5BB}" srcOrd="0" destOrd="0" presId="urn:microsoft.com/office/officeart/2005/8/layout/default"/>
    <dgm:cxn modelId="{F581AEE1-D97C-4F79-A165-0EC613913028}" type="presOf" srcId="{C8EB10CC-259B-476F-A03B-3415ACED43F7}" destId="{55173CB2-DB98-4F43-8F11-0BA272C4EE93}" srcOrd="0" destOrd="0" presId="urn:microsoft.com/office/officeart/2005/8/layout/default"/>
    <dgm:cxn modelId="{90BD1DE0-A6D3-4703-91AD-FBEBF4974A90}" type="presParOf" srcId="{E1F484EF-1426-4CA0-8ABE-4F12FEA2A72D}" destId="{C79D4B36-18E7-437B-B166-6C97392F406F}" srcOrd="0" destOrd="0" presId="urn:microsoft.com/office/officeart/2005/8/layout/default"/>
    <dgm:cxn modelId="{9041C714-0F9D-4827-BA0A-AC8FACA2896B}" type="presParOf" srcId="{E1F484EF-1426-4CA0-8ABE-4F12FEA2A72D}" destId="{01979AE2-A3F7-49FC-88F7-B01AFC851748}" srcOrd="1" destOrd="0" presId="urn:microsoft.com/office/officeart/2005/8/layout/default"/>
    <dgm:cxn modelId="{71276366-9073-4E2C-B590-94A4DACD33DB}" type="presParOf" srcId="{E1F484EF-1426-4CA0-8ABE-4F12FEA2A72D}" destId="{A3125D2E-FECE-4FFC-BA9F-E50B00C9CCF6}" srcOrd="2" destOrd="0" presId="urn:microsoft.com/office/officeart/2005/8/layout/default"/>
    <dgm:cxn modelId="{4CC85C6C-C22B-4EFF-AA51-004957D919BF}" type="presParOf" srcId="{E1F484EF-1426-4CA0-8ABE-4F12FEA2A72D}" destId="{A6A06E1D-CF21-4AB7-B5BC-23308FC23B21}" srcOrd="3" destOrd="0" presId="urn:microsoft.com/office/officeart/2005/8/layout/default"/>
    <dgm:cxn modelId="{200E94AF-1D99-4579-B357-D9D6F1B89ABD}" type="presParOf" srcId="{E1F484EF-1426-4CA0-8ABE-4F12FEA2A72D}" destId="{B443BF70-49EB-492C-9305-F48F1C3FB5BB}" srcOrd="4" destOrd="0" presId="urn:microsoft.com/office/officeart/2005/8/layout/default"/>
    <dgm:cxn modelId="{77049599-3DE0-4D0E-8115-9E0F88267D7E}" type="presParOf" srcId="{E1F484EF-1426-4CA0-8ABE-4F12FEA2A72D}" destId="{BB1D30DD-B8C1-4CA9-AE4A-3C52314FCF9D}" srcOrd="5" destOrd="0" presId="urn:microsoft.com/office/officeart/2005/8/layout/default"/>
    <dgm:cxn modelId="{249656D7-A9D6-4DB9-B1A4-E3A1D78B86A5}" type="presParOf" srcId="{E1F484EF-1426-4CA0-8ABE-4F12FEA2A72D}" destId="{3FA30D87-D3C5-4870-B37F-CF056D480C93}" srcOrd="6" destOrd="0" presId="urn:microsoft.com/office/officeart/2005/8/layout/default"/>
    <dgm:cxn modelId="{57436B0A-E023-4A07-BF0A-FD79CF7597C8}" type="presParOf" srcId="{E1F484EF-1426-4CA0-8ABE-4F12FEA2A72D}" destId="{FE160F3E-2AEC-457F-BEA5-774EE1727A10}" srcOrd="7" destOrd="0" presId="urn:microsoft.com/office/officeart/2005/8/layout/default"/>
    <dgm:cxn modelId="{87B315B3-0D25-48F8-97EA-5E1856927D18}" type="presParOf" srcId="{E1F484EF-1426-4CA0-8ABE-4F12FEA2A72D}" destId="{55173CB2-DB98-4F43-8F11-0BA272C4EE93}"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DCC70-0FE4-443A-9E06-177FD7756EBE}">
      <dsp:nvSpPr>
        <dsp:cNvPr id="0" name=""/>
        <dsp:cNvSpPr/>
      </dsp:nvSpPr>
      <dsp:spPr>
        <a:xfrm>
          <a:off x="0" y="965834"/>
          <a:ext cx="7240146" cy="17830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53250A-8A04-476F-BFB1-16B3BE6DAF44}">
      <dsp:nvSpPr>
        <dsp:cNvPr id="0" name=""/>
        <dsp:cNvSpPr/>
      </dsp:nvSpPr>
      <dsp:spPr>
        <a:xfrm>
          <a:off x="539381" y="1367027"/>
          <a:ext cx="980694" cy="9806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24B59F5-0811-4AD5-98C6-66B0D8C1D8F3}">
      <dsp:nvSpPr>
        <dsp:cNvPr id="0" name=""/>
        <dsp:cNvSpPr/>
      </dsp:nvSpPr>
      <dsp:spPr>
        <a:xfrm>
          <a:off x="2059457" y="965834"/>
          <a:ext cx="5180688" cy="178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709" tIns="188709" rIns="188709" bIns="188709" numCol="1" spcCol="1270" anchor="ctr" anchorCtr="0">
          <a:noAutofit/>
        </a:bodyPr>
        <a:lstStyle/>
        <a:p>
          <a:pPr marL="0" lvl="0" indent="0" algn="l" defTabSz="844550">
            <a:lnSpc>
              <a:spcPct val="90000"/>
            </a:lnSpc>
            <a:spcBef>
              <a:spcPct val="0"/>
            </a:spcBef>
            <a:spcAft>
              <a:spcPct val="35000"/>
            </a:spcAft>
            <a:buNone/>
          </a:pPr>
          <a:r>
            <a:rPr lang="hr-HR" sz="1900" kern="1200" noProof="0" dirty="0"/>
            <a:t>Ovaj portal namijenjen je učenicima osnovne i srednje škole, nastavnicima, roditeljima, ali i svima koje zanimaju praktični zadaci i sadržaji povezani s poučavanjem hrvatskog jezika u školi. </a:t>
          </a:r>
        </a:p>
      </dsp:txBody>
      <dsp:txXfrm>
        <a:off x="2059457" y="965834"/>
        <a:ext cx="5180688" cy="1783080"/>
      </dsp:txXfrm>
    </dsp:sp>
    <dsp:sp modelId="{3D5A739A-C2A4-4BF0-A44C-D6661968136F}">
      <dsp:nvSpPr>
        <dsp:cNvPr id="0" name=""/>
        <dsp:cNvSpPr/>
      </dsp:nvSpPr>
      <dsp:spPr>
        <a:xfrm>
          <a:off x="0" y="3194684"/>
          <a:ext cx="7240146" cy="178308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4956D8-8104-4396-94EB-17A839A135FA}">
      <dsp:nvSpPr>
        <dsp:cNvPr id="0" name=""/>
        <dsp:cNvSpPr/>
      </dsp:nvSpPr>
      <dsp:spPr>
        <a:xfrm>
          <a:off x="539381" y="3595878"/>
          <a:ext cx="980694" cy="9806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52C89A-1DF8-43E6-B12D-9889FEAB441A}">
      <dsp:nvSpPr>
        <dsp:cNvPr id="0" name=""/>
        <dsp:cNvSpPr/>
      </dsp:nvSpPr>
      <dsp:spPr>
        <a:xfrm>
          <a:off x="2059457" y="3194684"/>
          <a:ext cx="5180688" cy="1783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8709" tIns="188709" rIns="188709" bIns="188709" numCol="1" spcCol="1270" anchor="ctr" anchorCtr="0">
          <a:noAutofit/>
        </a:bodyPr>
        <a:lstStyle/>
        <a:p>
          <a:pPr marL="0" lvl="0" indent="0" algn="l" defTabSz="844550">
            <a:lnSpc>
              <a:spcPct val="90000"/>
            </a:lnSpc>
            <a:spcBef>
              <a:spcPct val="0"/>
            </a:spcBef>
            <a:spcAft>
              <a:spcPct val="35000"/>
            </a:spcAft>
            <a:buNone/>
          </a:pPr>
          <a:r>
            <a:rPr lang="hr-HR" sz="1900" kern="1200" noProof="0" dirty="0"/>
            <a:t>Unapređuje i provjerava stečena znanja o školskom rukopisu, pravopisu, gramatičkim sadržajima te temama koje su vezane za nastavu hrvatskoga jezika. </a:t>
          </a:r>
        </a:p>
      </dsp:txBody>
      <dsp:txXfrm>
        <a:off x="2059457" y="3194684"/>
        <a:ext cx="5180688" cy="17830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9D4B36-18E7-437B-B166-6C97392F406F}">
      <dsp:nvSpPr>
        <dsp:cNvPr id="0" name=""/>
        <dsp:cNvSpPr/>
      </dsp:nvSpPr>
      <dsp:spPr>
        <a:xfrm>
          <a:off x="0" y="301685"/>
          <a:ext cx="2883052" cy="1729831"/>
        </a:xfrm>
        <a:prstGeom prst="rect">
          <a:avLst/>
        </a:prstGeom>
        <a:solidFill>
          <a:schemeClr val="accent5">
            <a:hueOff val="0"/>
            <a:satOff val="0"/>
            <a:lumOff val="0"/>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baseline="0" dirty="0"/>
            <a:t>Na portalu se nalazi  poveznica za Institut za hrvatski jezik i jezikoslovlje koja širi naše znanje o Hrvatskoj i hrvatskome jeziku.</a:t>
          </a:r>
          <a:endParaRPr lang="en-US" sz="1600" kern="1200" dirty="0"/>
        </a:p>
      </dsp:txBody>
      <dsp:txXfrm>
        <a:off x="0" y="301685"/>
        <a:ext cx="2883052" cy="1729831"/>
      </dsp:txXfrm>
    </dsp:sp>
    <dsp:sp modelId="{A3125D2E-FECE-4FFC-BA9F-E50B00C9CCF6}">
      <dsp:nvSpPr>
        <dsp:cNvPr id="0" name=""/>
        <dsp:cNvSpPr/>
      </dsp:nvSpPr>
      <dsp:spPr>
        <a:xfrm>
          <a:off x="3171357" y="301685"/>
          <a:ext cx="2883052" cy="1729831"/>
        </a:xfrm>
        <a:prstGeom prst="rect">
          <a:avLst/>
        </a:prstGeom>
        <a:solidFill>
          <a:schemeClr val="accent5">
            <a:hueOff val="-4767289"/>
            <a:satOff val="1257"/>
            <a:lumOff val="637"/>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baseline="0" dirty="0"/>
            <a:t>Institut za hrvatski jezik i jezikoslovlje središnja je nacionalna znanstvena ustanova za istraživanje hrvatskoga jezika i općega jezikoslovlja.</a:t>
          </a:r>
          <a:endParaRPr lang="en-US" sz="1600" kern="1200" dirty="0"/>
        </a:p>
      </dsp:txBody>
      <dsp:txXfrm>
        <a:off x="3171357" y="301685"/>
        <a:ext cx="2883052" cy="1729831"/>
      </dsp:txXfrm>
    </dsp:sp>
    <dsp:sp modelId="{B443BF70-49EB-492C-9305-F48F1C3FB5BB}">
      <dsp:nvSpPr>
        <dsp:cNvPr id="0" name=""/>
        <dsp:cNvSpPr/>
      </dsp:nvSpPr>
      <dsp:spPr>
        <a:xfrm>
          <a:off x="6342714" y="301685"/>
          <a:ext cx="2883052" cy="1729831"/>
        </a:xfrm>
        <a:prstGeom prst="rect">
          <a:avLst/>
        </a:prstGeom>
        <a:solidFill>
          <a:schemeClr val="accent5">
            <a:hueOff val="-9534578"/>
            <a:satOff val="2515"/>
            <a:lumOff val="1275"/>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baseline="0" dirty="0"/>
            <a:t>Institut za hrvatski jezik i jezikoslovlje od 1996. godine ustrojen je kao samostalna znanstvena ustanova, u čijem se okrilju provode dugoročni projekti strateški važni za hrvatsku filologiju.</a:t>
          </a:r>
          <a:endParaRPr lang="en-US" sz="1600" kern="1200" dirty="0"/>
        </a:p>
      </dsp:txBody>
      <dsp:txXfrm>
        <a:off x="6342714" y="301685"/>
        <a:ext cx="2883052" cy="1729831"/>
      </dsp:txXfrm>
    </dsp:sp>
    <dsp:sp modelId="{3FA30D87-D3C5-4870-B37F-CF056D480C93}">
      <dsp:nvSpPr>
        <dsp:cNvPr id="0" name=""/>
        <dsp:cNvSpPr/>
      </dsp:nvSpPr>
      <dsp:spPr>
        <a:xfrm>
          <a:off x="1585678" y="2319821"/>
          <a:ext cx="2883052" cy="1729831"/>
        </a:xfrm>
        <a:prstGeom prst="rect">
          <a:avLst/>
        </a:prstGeom>
        <a:solidFill>
          <a:schemeClr val="accent5">
            <a:hueOff val="-14301867"/>
            <a:satOff val="3772"/>
            <a:lumOff val="1912"/>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baseline="0" dirty="0"/>
            <a:t>Klikom na ovaj portal otvara nam se sedam kategorija: normativni priručnici, jezični savjeti,  učimo hrvatski, hrvatska pisma, narječja i imena, strukovno nazivlje i jezikoslovni izvori.</a:t>
          </a:r>
          <a:endParaRPr lang="en-US" sz="1600" kern="1200" dirty="0"/>
        </a:p>
      </dsp:txBody>
      <dsp:txXfrm>
        <a:off x="1585678" y="2319821"/>
        <a:ext cx="2883052" cy="1729831"/>
      </dsp:txXfrm>
    </dsp:sp>
    <dsp:sp modelId="{55173CB2-DB98-4F43-8F11-0BA272C4EE93}">
      <dsp:nvSpPr>
        <dsp:cNvPr id="0" name=""/>
        <dsp:cNvSpPr/>
      </dsp:nvSpPr>
      <dsp:spPr>
        <a:xfrm>
          <a:off x="4757036" y="2319821"/>
          <a:ext cx="2883052" cy="1729831"/>
        </a:xfrm>
        <a:prstGeom prst="rect">
          <a:avLst/>
        </a:prstGeom>
        <a:solidFill>
          <a:schemeClr val="accent5">
            <a:hueOff val="-19069156"/>
            <a:satOff val="5029"/>
            <a:lumOff val="2549"/>
            <a:alphaOff val="0"/>
          </a:schemeClr>
        </a:solidFill>
        <a:ln w="1714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hr-HR" sz="1600" kern="1200" baseline="0" dirty="0"/>
            <a:t>Navedene kategorije nam omogućavaju lakšu snalažljivost na jezičnom portalu, te bolje razumijevanje hrvatskog jezika.</a:t>
          </a:r>
          <a:endParaRPr lang="en-US" sz="1600" kern="1200" dirty="0"/>
        </a:p>
      </dsp:txBody>
      <dsp:txXfrm>
        <a:off x="4757036" y="2319821"/>
        <a:ext cx="2883052" cy="172983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zaglavlj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r-Latn-RS"/>
          </a:p>
        </p:txBody>
      </p:sp>
      <p:sp>
        <p:nvSpPr>
          <p:cNvPr id="3" name="Rezervirano mjesto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46B9BD-2C64-1F47-9385-D0328408B8A4}" type="datetimeFigureOut">
              <a:rPr lang="sr-Latn-RS" smtClean="0"/>
              <a:t>25.8.2022.</a:t>
            </a:fld>
            <a:endParaRPr lang="sr-Latn-RS"/>
          </a:p>
        </p:txBody>
      </p:sp>
      <p:sp>
        <p:nvSpPr>
          <p:cNvPr id="4" name="Rezervirano mjesto slike slajd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r-Latn-RS"/>
          </a:p>
        </p:txBody>
      </p:sp>
      <p:sp>
        <p:nvSpPr>
          <p:cNvPr id="5" name="Rezervirano mjesto bilježaka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6" name="Rezervirano mjesto podnožj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r-Latn-RS"/>
          </a:p>
        </p:txBody>
      </p:sp>
      <p:sp>
        <p:nvSpPr>
          <p:cNvPr id="7" name="Rezervirano mjesto broja slajd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8C32A3-C969-4A43-85B4-2218C5B7290B}" type="slidenum">
              <a:rPr lang="sr-Latn-RS" smtClean="0"/>
              <a:t>‹#›</a:t>
            </a:fld>
            <a:endParaRPr lang="sr-Latn-RS"/>
          </a:p>
        </p:txBody>
      </p:sp>
    </p:spTree>
    <p:extLst>
      <p:ext uri="{BB962C8B-B14F-4D97-AF65-F5344CB8AC3E}">
        <p14:creationId xmlns:p14="http://schemas.microsoft.com/office/powerpoint/2010/main" val="2808050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r>
              <a:rPr lang="en-US" dirty="0" err="1"/>
              <a:t>Grvatski</a:t>
            </a:r>
            <a:endParaRPr lang="en-US" dirty="0"/>
          </a:p>
          <a:p>
            <a:endParaRPr lang="sr-Latn-RS" dirty="0"/>
          </a:p>
        </p:txBody>
      </p:sp>
      <p:sp>
        <p:nvSpPr>
          <p:cNvPr id="4" name="Rezervirano mjesto broja slajd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8C32A3-C969-4A43-85B4-2218C5B7290B}" type="slidenum">
              <a:rPr kumimoji="0" lang="sr-Latn-R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r-Latn-R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4999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E5EA324-70C8-4C13-8D7C-AB1DBCF6F147}" type="slidenum">
              <a:rPr kumimoji="0" lang="hr-H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hr-H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9317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3.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3.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2.png"/></Relationships>
</file>

<file path=ppt/slideLayouts/_rels/slideLayout6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6.xml"/><Relationship Id="rId5" Type="http://schemas.microsoft.com/office/2007/relationships/hdphoto" Target="../media/hdphoto1.wdp"/><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slaj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4F8D3B71-0D02-4660-8736-2C832611E839}" type="datetimeFigureOut">
              <a:rPr lang="hr-HR" smtClean="0"/>
              <a:t>25.8.2022.</a:t>
            </a:fld>
            <a:endParaRPr lang="hr-HR"/>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hr-HR"/>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97635F6D-D991-4DD0-ADA5-C31D176AA586}" type="slidenum">
              <a:rPr lang="hr-HR" smtClean="0"/>
              <a:t>‹#›</a:t>
            </a:fld>
            <a:endParaRPr lang="hr-H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666064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F8D3B71-0D02-4660-8736-2C832611E839}" type="datetimeFigureOut">
              <a:rPr lang="hr-HR" smtClean="0"/>
              <a:t>25.8.2022.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7635F6D-D991-4DD0-ADA5-C31D176AA586}" type="slidenum">
              <a:rPr lang="hr-HR" smtClean="0"/>
              <a:t>‹#›</a:t>
            </a:fld>
            <a:endParaRPr lang="hr-HR"/>
          </a:p>
        </p:txBody>
      </p:sp>
    </p:spTree>
    <p:extLst>
      <p:ext uri="{BB962C8B-B14F-4D97-AF65-F5344CB8AC3E}">
        <p14:creationId xmlns:p14="http://schemas.microsoft.com/office/powerpoint/2010/main" val="1409681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F8D3B71-0D02-4660-8736-2C832611E839}" type="datetimeFigureOut">
              <a:rPr lang="hr-HR" smtClean="0"/>
              <a:t>25.8.2022.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7635F6D-D991-4DD0-ADA5-C31D176AA586}" type="slidenum">
              <a:rPr lang="hr-HR" smtClean="0"/>
              <a:t>‹#›</a:t>
            </a:fld>
            <a:endParaRPr lang="hr-HR"/>
          </a:p>
        </p:txBody>
      </p:sp>
    </p:spTree>
    <p:extLst>
      <p:ext uri="{BB962C8B-B14F-4D97-AF65-F5344CB8AC3E}">
        <p14:creationId xmlns:p14="http://schemas.microsoft.com/office/powerpoint/2010/main" val="5016083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Naslovni slajd">
    <p:bg>
      <p:bgPr>
        <a:solidFill>
          <a:schemeClr val="accent2"/>
        </a:solidFill>
        <a:effectLst/>
      </p:bgPr>
    </p:bg>
    <p:spTree>
      <p:nvGrpSpPr>
        <p:cNvPr id="1" name=""/>
        <p:cNvGrpSpPr/>
        <p:nvPr/>
      </p:nvGrpSpPr>
      <p:grpSpPr>
        <a:xfrm>
          <a:off x="0" y="0"/>
          <a:ext cx="0" cy="0"/>
          <a:chOff x="0" y="0"/>
          <a:chExt cx="0" cy="0"/>
        </a:xfrm>
      </p:grpSpPr>
      <p:sp>
        <p:nvSpPr>
          <p:cNvPr id="2" name="Naslov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lgn="ctr">
              <a:defRPr sz="3800">
                <a:solidFill>
                  <a:srgbClr val="262626"/>
                </a:solidFill>
              </a:defRPr>
            </a:lvl1pPr>
          </a:lstStyle>
          <a:p>
            <a:pPr rtl="0"/>
            <a:r>
              <a:rPr lang="hr-HR" noProof="0"/>
              <a:t>Kliknite da biste uredili stil naslova matrice</a:t>
            </a:r>
          </a:p>
        </p:txBody>
      </p:sp>
      <p:sp>
        <p:nvSpPr>
          <p:cNvPr id="3" name="Podnaslov 2"/>
          <p:cNvSpPr>
            <a:spLocks noGrp="1"/>
          </p:cNvSpPr>
          <p:nvPr>
            <p:ph type="subTitle" idx="1"/>
          </p:nvPr>
        </p:nvSpPr>
        <p:spPr>
          <a:xfrm>
            <a:off x="2695194" y="4352544"/>
            <a:ext cx="6801612" cy="1239894"/>
          </a:xfrm>
          <a:noFill/>
        </p:spPr>
        <p:txBody>
          <a:bodyPr rtlCol="0">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hr-HR" noProof="0"/>
              <a:t>Kliknite da biste uredili stil podnaslova matrice</a:t>
            </a:r>
          </a:p>
        </p:txBody>
      </p:sp>
      <p:sp>
        <p:nvSpPr>
          <p:cNvPr id="7" name="Rezervirano mjesto za datum 6"/>
          <p:cNvSpPr>
            <a:spLocks noGrp="1"/>
          </p:cNvSpPr>
          <p:nvPr>
            <p:ph type="dt" sz="half" idx="10"/>
          </p:nvPr>
        </p:nvSpPr>
        <p:spPr/>
        <p:txBody>
          <a:bodyPr rtlCol="0"/>
          <a:lstStyle/>
          <a:p>
            <a:pPr rtl="0"/>
            <a:fld id="{F4707D1F-7ECD-491C-A19D-2C43847D24AB}" type="datetime1">
              <a:rPr lang="hr-HR" noProof="0" smtClean="0"/>
              <a:t>25.8.2022.</a:t>
            </a:fld>
            <a:endParaRPr lang="hr-HR" noProof="0"/>
          </a:p>
        </p:txBody>
      </p:sp>
      <p:sp>
        <p:nvSpPr>
          <p:cNvPr id="8" name="Rezervirano mjesto za podnožje 7"/>
          <p:cNvSpPr>
            <a:spLocks noGrp="1"/>
          </p:cNvSpPr>
          <p:nvPr>
            <p:ph type="ftr" sz="quarter" idx="11"/>
          </p:nvPr>
        </p:nvSpPr>
        <p:spPr/>
        <p:txBody>
          <a:bodyPr rtlCol="0"/>
          <a:lstStyle/>
          <a:p>
            <a:pPr rtl="0"/>
            <a:endParaRPr lang="hr-HR" noProof="0"/>
          </a:p>
        </p:txBody>
      </p:sp>
      <p:sp>
        <p:nvSpPr>
          <p:cNvPr id="9" name="Rezervirano mjesto za broj slajda 8"/>
          <p:cNvSpPr>
            <a:spLocks noGrp="1"/>
          </p:cNvSpPr>
          <p:nvPr>
            <p:ph type="sldNum" sz="quarter" idx="12"/>
          </p:nvPr>
        </p:nvSpPr>
        <p:spPr/>
        <p:txBody>
          <a:bodyPr rtlCol="0"/>
          <a:lstStyle/>
          <a:p>
            <a:pPr rtl="0"/>
            <a:fld id="{8A7A6979-0714-4377-B894-6BE4C2D6E202}" type="slidenum">
              <a:rPr lang="hr-HR" noProof="0" smtClean="0"/>
              <a:pPr/>
              <a:t>‹#›</a:t>
            </a:fld>
            <a:endParaRPr lang="hr-HR" noProof="0"/>
          </a:p>
        </p:txBody>
      </p:sp>
    </p:spTree>
    <p:extLst>
      <p:ext uri="{BB962C8B-B14F-4D97-AF65-F5344CB8AC3E}">
        <p14:creationId xmlns:p14="http://schemas.microsoft.com/office/powerpoint/2010/main" val="3127224774"/>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p>
        </p:txBody>
      </p:sp>
      <p:sp>
        <p:nvSpPr>
          <p:cNvPr id="3" name="Rezervirano mjesto za sadržaj 2"/>
          <p:cNvSpPr>
            <a:spLocks noGrp="1"/>
          </p:cNvSpPr>
          <p:nvPr>
            <p:ph idx="1" hasCustomPrompt="1"/>
          </p:nvPr>
        </p:nvSpPr>
        <p:spPr/>
        <p:txBody>
          <a:bodyPr rtlCol="0"/>
          <a:lstStyle/>
          <a:p>
            <a:pPr lvl="0" rtl="0"/>
            <a:r>
              <a:rPr lang="hr-HR" noProof="0"/>
              <a:t>Kliknite da biste uredili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7" name="Rezervirano mjesto za datum 6"/>
          <p:cNvSpPr>
            <a:spLocks noGrp="1"/>
          </p:cNvSpPr>
          <p:nvPr>
            <p:ph type="dt" sz="half" idx="10"/>
          </p:nvPr>
        </p:nvSpPr>
        <p:spPr/>
        <p:txBody>
          <a:bodyPr rtlCol="0"/>
          <a:lstStyle/>
          <a:p>
            <a:pPr rtl="0"/>
            <a:fld id="{BC88AE26-EBB1-4211-BA79-EB7EB6E557CB}" type="datetime1">
              <a:rPr lang="hr-HR" noProof="0" smtClean="0"/>
              <a:t>25.8.2022.</a:t>
            </a:fld>
            <a:endParaRPr lang="hr-HR" noProof="0"/>
          </a:p>
        </p:txBody>
      </p:sp>
      <p:sp>
        <p:nvSpPr>
          <p:cNvPr id="8" name="Rezervirano mjesto za podnožje 7"/>
          <p:cNvSpPr>
            <a:spLocks noGrp="1"/>
          </p:cNvSpPr>
          <p:nvPr>
            <p:ph type="ftr" sz="quarter" idx="11"/>
          </p:nvPr>
        </p:nvSpPr>
        <p:spPr/>
        <p:txBody>
          <a:bodyPr rtlCol="0"/>
          <a:lstStyle/>
          <a:p>
            <a:pPr rtl="0"/>
            <a:endParaRPr lang="hr-HR" noProof="0"/>
          </a:p>
        </p:txBody>
      </p:sp>
      <p:sp>
        <p:nvSpPr>
          <p:cNvPr id="9" name="Rezervirano mjesto za broj slajda 8"/>
          <p:cNvSpPr>
            <a:spLocks noGrp="1"/>
          </p:cNvSpPr>
          <p:nvPr>
            <p:ph type="sldNum" sz="quarter" idx="12"/>
          </p:nvPr>
        </p:nvSpPr>
        <p:spPr/>
        <p:txBody>
          <a:bodyPr rtlCol="0"/>
          <a:lstStyle/>
          <a:p>
            <a:pPr rtl="0"/>
            <a:fld id="{8A7A6979-0714-4377-B894-6BE4C2D6E202}" type="slidenum">
              <a:rPr lang="hr-HR" noProof="0" smtClean="0"/>
              <a:pPr/>
              <a:t>‹#›</a:t>
            </a:fld>
            <a:endParaRPr lang="hr-HR" noProof="0"/>
          </a:p>
        </p:txBody>
      </p:sp>
    </p:spTree>
    <p:extLst>
      <p:ext uri="{BB962C8B-B14F-4D97-AF65-F5344CB8AC3E}">
        <p14:creationId xmlns:p14="http://schemas.microsoft.com/office/powerpoint/2010/main" val="625181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aglavlje sekcije">
    <p:bg>
      <p:bgPr>
        <a:solidFill>
          <a:schemeClr val="accent1"/>
        </a:solidFill>
        <a:effectLst/>
      </p:bgPr>
    </p:bg>
    <p:spTree>
      <p:nvGrpSpPr>
        <p:cNvPr id="1" name=""/>
        <p:cNvGrpSpPr/>
        <p:nvPr/>
      </p:nvGrpSpPr>
      <p:grpSpPr>
        <a:xfrm>
          <a:off x="0" y="0"/>
          <a:ext cx="0" cy="0"/>
          <a:chOff x="0" y="0"/>
          <a:chExt cx="0" cy="0"/>
        </a:xfrm>
      </p:grpSpPr>
      <p:sp>
        <p:nvSpPr>
          <p:cNvPr id="2" name="Naslov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rtlCol="0" anchor="ctr" anchorCtr="1">
            <a:normAutofit/>
          </a:bodyPr>
          <a:lstStyle>
            <a:lvl1pPr>
              <a:defRPr sz="3800">
                <a:solidFill>
                  <a:srgbClr val="262626"/>
                </a:solidFill>
              </a:defRPr>
            </a:lvl1pPr>
          </a:lstStyle>
          <a:p>
            <a:pPr rtl="0"/>
            <a:r>
              <a:rPr lang="hr-HR" noProof="0"/>
              <a:t>Kliknite da biste uredili stil naslova matrice</a:t>
            </a:r>
          </a:p>
        </p:txBody>
      </p:sp>
      <p:sp>
        <p:nvSpPr>
          <p:cNvPr id="3" name="Rezervirano mjesto za tekst 2"/>
          <p:cNvSpPr>
            <a:spLocks noGrp="1"/>
          </p:cNvSpPr>
          <p:nvPr>
            <p:ph type="body" idx="1" hasCustomPrompt="1"/>
          </p:nvPr>
        </p:nvSpPr>
        <p:spPr>
          <a:xfrm>
            <a:off x="2695194" y="4352465"/>
            <a:ext cx="6801612" cy="1265082"/>
          </a:xfrm>
        </p:spPr>
        <p:txBody>
          <a:bodyPr rtlCol="0"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hr-HR" noProof="0"/>
              <a:t>Kliknite da biste uredili stilove teksta matrice</a:t>
            </a:r>
          </a:p>
        </p:txBody>
      </p:sp>
      <p:sp>
        <p:nvSpPr>
          <p:cNvPr id="7" name="Rezervirano mjesto za datum 6"/>
          <p:cNvSpPr>
            <a:spLocks noGrp="1"/>
          </p:cNvSpPr>
          <p:nvPr>
            <p:ph type="dt" sz="half" idx="10"/>
          </p:nvPr>
        </p:nvSpPr>
        <p:spPr/>
        <p:txBody>
          <a:bodyPr rtlCol="0"/>
          <a:lstStyle/>
          <a:p>
            <a:pPr rtl="0"/>
            <a:fld id="{5DCC183F-6412-4D33-A288-2932AE2830C2}" type="datetime1">
              <a:rPr lang="hr-HR" noProof="0" smtClean="0"/>
              <a:t>25.8.2022.</a:t>
            </a:fld>
            <a:endParaRPr lang="hr-HR" noProof="0"/>
          </a:p>
        </p:txBody>
      </p:sp>
      <p:sp>
        <p:nvSpPr>
          <p:cNvPr id="8" name="Rezervirano mjesto za podnožje 7"/>
          <p:cNvSpPr>
            <a:spLocks noGrp="1"/>
          </p:cNvSpPr>
          <p:nvPr>
            <p:ph type="ftr" sz="quarter" idx="11"/>
          </p:nvPr>
        </p:nvSpPr>
        <p:spPr/>
        <p:txBody>
          <a:bodyPr rtlCol="0"/>
          <a:lstStyle/>
          <a:p>
            <a:pPr rtl="0"/>
            <a:endParaRPr lang="hr-HR" noProof="0"/>
          </a:p>
        </p:txBody>
      </p:sp>
      <p:sp>
        <p:nvSpPr>
          <p:cNvPr id="9" name="Rezervirano mjesto za broj slajda 8"/>
          <p:cNvSpPr>
            <a:spLocks noGrp="1"/>
          </p:cNvSpPr>
          <p:nvPr>
            <p:ph type="sldNum" sz="quarter" idx="12"/>
          </p:nvPr>
        </p:nvSpPr>
        <p:spPr/>
        <p:txBody>
          <a:bodyPr rtlCol="0"/>
          <a:lstStyle/>
          <a:p>
            <a:pPr rtl="0"/>
            <a:fld id="{8A7A6979-0714-4377-B894-6BE4C2D6E202}" type="slidenum">
              <a:rPr lang="hr-HR" noProof="0" smtClean="0"/>
              <a:pPr/>
              <a:t>‹#›</a:t>
            </a:fld>
            <a:endParaRPr lang="hr-HR" noProof="0"/>
          </a:p>
        </p:txBody>
      </p:sp>
    </p:spTree>
    <p:extLst>
      <p:ext uri="{BB962C8B-B14F-4D97-AF65-F5344CB8AC3E}">
        <p14:creationId xmlns:p14="http://schemas.microsoft.com/office/powerpoint/2010/main" val="4997000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Sadržaj">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p>
        </p:txBody>
      </p:sp>
      <p:sp>
        <p:nvSpPr>
          <p:cNvPr id="3" name="Rezervirano mjesto za sadržaj 2"/>
          <p:cNvSpPr>
            <a:spLocks noGrp="1"/>
          </p:cNvSpPr>
          <p:nvPr>
            <p:ph sz="half" idx="1" hasCustomPrompt="1"/>
          </p:nvPr>
        </p:nvSpPr>
        <p:spPr>
          <a:xfrm>
            <a:off x="1581912" y="2638044"/>
            <a:ext cx="4271771" cy="3101982"/>
          </a:xfrm>
        </p:spPr>
        <p:txBody>
          <a:bodyPr rtlCol="0"/>
          <a:lstStyle/>
          <a:p>
            <a:pPr lvl="0" rtl="0"/>
            <a:r>
              <a:rPr lang="hr-HR" noProof="0"/>
              <a:t>Kliknite da biste uredili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4" name="Rezervirano mjesto za sadržaj 3"/>
          <p:cNvSpPr>
            <a:spLocks noGrp="1"/>
          </p:cNvSpPr>
          <p:nvPr>
            <p:ph sz="half" idx="2" hasCustomPrompt="1"/>
          </p:nvPr>
        </p:nvSpPr>
        <p:spPr>
          <a:xfrm>
            <a:off x="6338315" y="2638044"/>
            <a:ext cx="4270247" cy="3101982"/>
          </a:xfrm>
        </p:spPr>
        <p:txBody>
          <a:bodyPr rtlCol="0"/>
          <a:lstStyle/>
          <a:p>
            <a:pPr lvl="0" rtl="0"/>
            <a:r>
              <a:rPr lang="hr-HR" noProof="0"/>
              <a:t>Kliknite da biste uredili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8" name="Rezervirano mjesto za datum 7"/>
          <p:cNvSpPr>
            <a:spLocks noGrp="1"/>
          </p:cNvSpPr>
          <p:nvPr>
            <p:ph type="dt" sz="half" idx="10"/>
          </p:nvPr>
        </p:nvSpPr>
        <p:spPr/>
        <p:txBody>
          <a:bodyPr rtlCol="0"/>
          <a:lstStyle/>
          <a:p>
            <a:pPr rtl="0"/>
            <a:fld id="{91C32050-F64C-4933-AD3F-9BDEDA3F04F3}" type="datetime1">
              <a:rPr lang="hr-HR" noProof="0" smtClean="0"/>
              <a:t>25.8.2022.</a:t>
            </a:fld>
            <a:endParaRPr lang="hr-HR" noProof="0"/>
          </a:p>
        </p:txBody>
      </p:sp>
      <p:sp>
        <p:nvSpPr>
          <p:cNvPr id="9" name="Rezervirano mjesto za podnožje 8"/>
          <p:cNvSpPr>
            <a:spLocks noGrp="1"/>
          </p:cNvSpPr>
          <p:nvPr>
            <p:ph type="ftr" sz="quarter" idx="11"/>
          </p:nvPr>
        </p:nvSpPr>
        <p:spPr/>
        <p:txBody>
          <a:bodyPr rtlCol="0"/>
          <a:lstStyle/>
          <a:p>
            <a:pPr rtl="0"/>
            <a:endParaRPr lang="hr-HR" noProof="0"/>
          </a:p>
        </p:txBody>
      </p:sp>
      <p:sp>
        <p:nvSpPr>
          <p:cNvPr id="10" name="Rezervirano mjesto za broj slajda 9"/>
          <p:cNvSpPr>
            <a:spLocks noGrp="1"/>
          </p:cNvSpPr>
          <p:nvPr>
            <p:ph type="sldNum" sz="quarter" idx="12"/>
          </p:nvPr>
        </p:nvSpPr>
        <p:spPr/>
        <p:txBody>
          <a:bodyPr rtlCol="0"/>
          <a:lstStyle/>
          <a:p>
            <a:pPr rtl="0"/>
            <a:fld id="{8A7A6979-0714-4377-B894-6BE4C2D6E202}" type="slidenum">
              <a:rPr lang="hr-HR" noProof="0" smtClean="0"/>
              <a:t>‹#›</a:t>
            </a:fld>
            <a:endParaRPr lang="hr-HR" noProof="0"/>
          </a:p>
        </p:txBody>
      </p:sp>
    </p:spTree>
    <p:extLst>
      <p:ext uri="{BB962C8B-B14F-4D97-AF65-F5344CB8AC3E}">
        <p14:creationId xmlns:p14="http://schemas.microsoft.com/office/powerpoint/2010/main" val="6475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3" name="Rezervirano mjesto za tekst 2"/>
          <p:cNvSpPr>
            <a:spLocks noGrp="1"/>
          </p:cNvSpPr>
          <p:nvPr>
            <p:ph type="body" idx="1" hasCustomPrompt="1"/>
          </p:nvPr>
        </p:nvSpPr>
        <p:spPr>
          <a:xfrm>
            <a:off x="158343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Kliknite da biste uredili stilove teksta matrice</a:t>
            </a:r>
          </a:p>
        </p:txBody>
      </p:sp>
      <p:sp>
        <p:nvSpPr>
          <p:cNvPr id="4" name="Rezervirano mjesto za sadržaj 3"/>
          <p:cNvSpPr>
            <a:spLocks noGrp="1"/>
          </p:cNvSpPr>
          <p:nvPr>
            <p:ph sz="half" idx="2" hasCustomPrompt="1"/>
          </p:nvPr>
        </p:nvSpPr>
        <p:spPr>
          <a:xfrm>
            <a:off x="1583436" y="3143250"/>
            <a:ext cx="4270248" cy="2596776"/>
          </a:xfrm>
        </p:spPr>
        <p:txBody>
          <a:bodyPr rtlCol="0"/>
          <a:lstStyle/>
          <a:p>
            <a:pPr lvl="0" rtl="0"/>
            <a:r>
              <a:rPr lang="hr-HR" noProof="0"/>
              <a:t>Kliknite da biste uredili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6" name="Rezervirano mjesto za sadržaj 5"/>
          <p:cNvSpPr>
            <a:spLocks noGrp="1"/>
          </p:cNvSpPr>
          <p:nvPr>
            <p:ph sz="quarter" idx="4" hasCustomPrompt="1"/>
          </p:nvPr>
        </p:nvSpPr>
        <p:spPr>
          <a:xfrm>
            <a:off x="6338316" y="3143250"/>
            <a:ext cx="4253484" cy="2596776"/>
          </a:xfrm>
        </p:spPr>
        <p:txBody>
          <a:bodyPr rtlCol="0"/>
          <a:lstStyle>
            <a:lvl5pPr>
              <a:defRPr/>
            </a:lvl5pPr>
          </a:lstStyle>
          <a:p>
            <a:pPr lvl="0" rtl="0"/>
            <a:r>
              <a:rPr lang="hr-HR" noProof="0"/>
              <a:t>Kliknite da biste uredili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11" name="Rezervirano mjesto za tekst 4"/>
          <p:cNvSpPr>
            <a:spLocks noGrp="1"/>
          </p:cNvSpPr>
          <p:nvPr>
            <p:ph type="body" sz="quarter" idx="13" hasCustomPrompt="1"/>
          </p:nvPr>
        </p:nvSpPr>
        <p:spPr>
          <a:xfrm>
            <a:off x="6338316" y="2313433"/>
            <a:ext cx="4270248" cy="704087"/>
          </a:xfrm>
        </p:spPr>
        <p:txBody>
          <a:bodyPr rtlCol="0"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hr-HR" noProof="0"/>
              <a:t>Kliknite da biste uredili stilove teksta matrice</a:t>
            </a:r>
          </a:p>
        </p:txBody>
      </p:sp>
      <p:sp>
        <p:nvSpPr>
          <p:cNvPr id="7" name="Rezervirano mjesto za datum 6"/>
          <p:cNvSpPr>
            <a:spLocks noGrp="1"/>
          </p:cNvSpPr>
          <p:nvPr>
            <p:ph type="dt" sz="half" idx="10"/>
          </p:nvPr>
        </p:nvSpPr>
        <p:spPr/>
        <p:txBody>
          <a:bodyPr rtlCol="0"/>
          <a:lstStyle/>
          <a:p>
            <a:pPr rtl="0"/>
            <a:fld id="{32D8EA9A-C76F-4327-B516-F0AE6AB4E756}" type="datetime1">
              <a:rPr lang="hr-HR" noProof="0" smtClean="0"/>
              <a:t>25.8.2022.</a:t>
            </a:fld>
            <a:endParaRPr lang="hr-HR" noProof="0"/>
          </a:p>
        </p:txBody>
      </p:sp>
      <p:sp>
        <p:nvSpPr>
          <p:cNvPr id="8" name="Rezervirano mjesto za podnožje 7"/>
          <p:cNvSpPr>
            <a:spLocks noGrp="1"/>
          </p:cNvSpPr>
          <p:nvPr>
            <p:ph type="ftr" sz="quarter" idx="11"/>
          </p:nvPr>
        </p:nvSpPr>
        <p:spPr/>
        <p:txBody>
          <a:bodyPr rtlCol="0"/>
          <a:lstStyle/>
          <a:p>
            <a:pPr rtl="0"/>
            <a:endParaRPr lang="hr-HR" noProof="0"/>
          </a:p>
        </p:txBody>
      </p:sp>
      <p:sp>
        <p:nvSpPr>
          <p:cNvPr id="9" name="Rezervirano mjesto za broj slajda 8"/>
          <p:cNvSpPr>
            <a:spLocks noGrp="1"/>
          </p:cNvSpPr>
          <p:nvPr>
            <p:ph type="sldNum" sz="quarter" idx="12"/>
          </p:nvPr>
        </p:nvSpPr>
        <p:spPr/>
        <p:txBody>
          <a:bodyPr rtlCol="0"/>
          <a:lstStyle/>
          <a:p>
            <a:pPr rtl="0"/>
            <a:fld id="{8A7A6979-0714-4377-B894-6BE4C2D6E202}" type="slidenum">
              <a:rPr lang="hr-HR" noProof="0" smtClean="0"/>
              <a:t>‹#›</a:t>
            </a:fld>
            <a:endParaRPr lang="hr-HR" noProof="0"/>
          </a:p>
        </p:txBody>
      </p:sp>
      <p:sp>
        <p:nvSpPr>
          <p:cNvPr id="10" name="Naslov 9"/>
          <p:cNvSpPr>
            <a:spLocks noGrp="1"/>
          </p:cNvSpPr>
          <p:nvPr>
            <p:ph type="title"/>
          </p:nvPr>
        </p:nvSpPr>
        <p:spPr/>
        <p:txBody>
          <a:bodyPr rtlCol="0"/>
          <a:lstStyle/>
          <a:p>
            <a:pPr rtl="0"/>
            <a:r>
              <a:rPr lang="hr-HR" noProof="0"/>
              <a:t>Kliknite da biste uredili stil naslova matrice</a:t>
            </a:r>
          </a:p>
        </p:txBody>
      </p:sp>
    </p:spTree>
    <p:extLst>
      <p:ext uri="{BB962C8B-B14F-4D97-AF65-F5344CB8AC3E}">
        <p14:creationId xmlns:p14="http://schemas.microsoft.com/office/powerpoint/2010/main" val="39141970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p>
        </p:txBody>
      </p:sp>
      <p:sp>
        <p:nvSpPr>
          <p:cNvPr id="3" name="Rezervirano mjesto za datum 2"/>
          <p:cNvSpPr>
            <a:spLocks noGrp="1"/>
          </p:cNvSpPr>
          <p:nvPr>
            <p:ph type="dt" sz="half" idx="10"/>
          </p:nvPr>
        </p:nvSpPr>
        <p:spPr/>
        <p:txBody>
          <a:bodyPr rtlCol="0"/>
          <a:lstStyle/>
          <a:p>
            <a:pPr rtl="0"/>
            <a:fld id="{0C8F1D9A-E2BB-439F-88E8-1E0785501537}" type="datetime1">
              <a:rPr lang="hr-HR" noProof="0" smtClean="0"/>
              <a:t>25.8.2022.</a:t>
            </a:fld>
            <a:endParaRPr lang="hr-HR" noProof="0"/>
          </a:p>
        </p:txBody>
      </p:sp>
      <p:sp>
        <p:nvSpPr>
          <p:cNvPr id="4" name="Rezervirano mjesto za podnožje 3"/>
          <p:cNvSpPr>
            <a:spLocks noGrp="1"/>
          </p:cNvSpPr>
          <p:nvPr>
            <p:ph type="ftr" sz="quarter" idx="11"/>
          </p:nvPr>
        </p:nvSpPr>
        <p:spPr/>
        <p:txBody>
          <a:bodyPr rtlCol="0"/>
          <a:lstStyle/>
          <a:p>
            <a:pPr rtl="0"/>
            <a:endParaRPr lang="hr-HR" noProof="0"/>
          </a:p>
        </p:txBody>
      </p:sp>
      <p:sp>
        <p:nvSpPr>
          <p:cNvPr id="5" name="Rezervirano mjesto za broj slajda 4"/>
          <p:cNvSpPr>
            <a:spLocks noGrp="1"/>
          </p:cNvSpPr>
          <p:nvPr>
            <p:ph type="sldNum" sz="quarter" idx="12"/>
          </p:nvPr>
        </p:nvSpPr>
        <p:spPr/>
        <p:txBody>
          <a:bodyPr rtlCol="0"/>
          <a:lstStyle/>
          <a:p>
            <a:pPr rtl="0"/>
            <a:fld id="{8A7A6979-0714-4377-B894-6BE4C2D6E202}" type="slidenum">
              <a:rPr lang="hr-HR" noProof="0" smtClean="0"/>
              <a:t>‹#›</a:t>
            </a:fld>
            <a:endParaRPr lang="hr-HR" noProof="0"/>
          </a:p>
        </p:txBody>
      </p:sp>
    </p:spTree>
    <p:extLst>
      <p:ext uri="{BB962C8B-B14F-4D97-AF65-F5344CB8AC3E}">
        <p14:creationId xmlns:p14="http://schemas.microsoft.com/office/powerpoint/2010/main" val="31016339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za datum 1"/>
          <p:cNvSpPr>
            <a:spLocks noGrp="1"/>
          </p:cNvSpPr>
          <p:nvPr>
            <p:ph type="dt" sz="half" idx="10"/>
          </p:nvPr>
        </p:nvSpPr>
        <p:spPr/>
        <p:txBody>
          <a:bodyPr rtlCol="0"/>
          <a:lstStyle/>
          <a:p>
            <a:pPr rtl="0"/>
            <a:fld id="{CD08C735-A007-4CCB-8636-217A8F1E3099}" type="datetime1">
              <a:rPr lang="hr-HR" noProof="0" smtClean="0"/>
              <a:t>25.8.2022.</a:t>
            </a:fld>
            <a:endParaRPr lang="hr-HR" noProof="0"/>
          </a:p>
        </p:txBody>
      </p:sp>
      <p:sp>
        <p:nvSpPr>
          <p:cNvPr id="3" name="Rezervirano mjesto za podnožje 2"/>
          <p:cNvSpPr>
            <a:spLocks noGrp="1"/>
          </p:cNvSpPr>
          <p:nvPr>
            <p:ph type="ftr" sz="quarter" idx="11"/>
          </p:nvPr>
        </p:nvSpPr>
        <p:spPr/>
        <p:txBody>
          <a:bodyPr rtlCol="0"/>
          <a:lstStyle/>
          <a:p>
            <a:pPr rtl="0"/>
            <a:endParaRPr lang="hr-HR" noProof="0"/>
          </a:p>
        </p:txBody>
      </p:sp>
      <p:sp>
        <p:nvSpPr>
          <p:cNvPr id="4" name="Rezervirano mjesto za broj slajda 3"/>
          <p:cNvSpPr>
            <a:spLocks noGrp="1"/>
          </p:cNvSpPr>
          <p:nvPr>
            <p:ph type="sldNum" sz="quarter" idx="12"/>
          </p:nvPr>
        </p:nvSpPr>
        <p:spPr/>
        <p:txBody>
          <a:bodyPr rtlCol="0"/>
          <a:lstStyle/>
          <a:p>
            <a:pPr rtl="0"/>
            <a:fld id="{8A7A6979-0714-4377-B894-6BE4C2D6E202}" type="slidenum">
              <a:rPr lang="hr-HR" noProof="0" smtClean="0"/>
              <a:t>‹#›</a:t>
            </a:fld>
            <a:endParaRPr lang="hr-HR" noProof="0"/>
          </a:p>
        </p:txBody>
      </p:sp>
    </p:spTree>
    <p:extLst>
      <p:ext uri="{BB962C8B-B14F-4D97-AF65-F5344CB8AC3E}">
        <p14:creationId xmlns:p14="http://schemas.microsoft.com/office/powerpoint/2010/main" val="3914603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6" name="Pravokutnik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bwMode="blackWhite">
          <a:xfrm>
            <a:off x="804672" y="2243828"/>
            <a:ext cx="4486656" cy="1141497"/>
          </a:xfrm>
          <a:solidFill>
            <a:srgbClr val="FFFFFF"/>
          </a:solidFill>
          <a:ln>
            <a:solidFill>
              <a:srgbClr val="404040"/>
            </a:solidFill>
          </a:ln>
        </p:spPr>
        <p:txBody>
          <a:bodyPr rtlCol="0" anchor="ctr" anchorCtr="1">
            <a:normAutofit/>
          </a:bodyPr>
          <a:lstStyle>
            <a:lvl1pPr>
              <a:defRPr sz="2200">
                <a:solidFill>
                  <a:srgbClr val="262626"/>
                </a:solidFill>
              </a:defRPr>
            </a:lvl1pPr>
          </a:lstStyle>
          <a:p>
            <a:pPr rtl="0"/>
            <a:r>
              <a:rPr lang="hr-HR" noProof="0"/>
              <a:t>Kliknite da biste uredili stil naslova matrice</a:t>
            </a:r>
          </a:p>
        </p:txBody>
      </p:sp>
      <p:sp>
        <p:nvSpPr>
          <p:cNvPr id="3" name="Rezervirano mjesto za sadržaj 2"/>
          <p:cNvSpPr>
            <a:spLocks noGrp="1"/>
          </p:cNvSpPr>
          <p:nvPr>
            <p:ph idx="1" hasCustomPrompt="1"/>
          </p:nvPr>
        </p:nvSpPr>
        <p:spPr>
          <a:xfrm>
            <a:off x="6736080" y="804672"/>
            <a:ext cx="4815840" cy="5248656"/>
          </a:xfrm>
        </p:spPr>
        <p:txBody>
          <a:bodyPr rtlCol="0">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rtl="0"/>
            <a:r>
              <a:rPr lang="hr-HR" noProof="0"/>
              <a:t>Kliknite da biste uredili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4" name="Rezervirano mjesto za tekst 3"/>
          <p:cNvSpPr>
            <a:spLocks noGrp="1"/>
          </p:cNvSpPr>
          <p:nvPr>
            <p:ph type="body" sz="half" idx="2" hasCustomPrompt="1"/>
          </p:nvPr>
        </p:nvSpPr>
        <p:spPr>
          <a:xfrm>
            <a:off x="1115568" y="3549918"/>
            <a:ext cx="3794760" cy="2194036"/>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noProof="0"/>
              <a:t>Kliknite da biste uredili stilove teksta matrice</a:t>
            </a:r>
          </a:p>
        </p:txBody>
      </p:sp>
      <p:sp>
        <p:nvSpPr>
          <p:cNvPr id="9" name="Rezervirano mjesto za datum 8"/>
          <p:cNvSpPr>
            <a:spLocks noGrp="1"/>
          </p:cNvSpPr>
          <p:nvPr>
            <p:ph type="dt" sz="half" idx="10"/>
          </p:nvPr>
        </p:nvSpPr>
        <p:spPr/>
        <p:txBody>
          <a:bodyPr rtlCol="0"/>
          <a:lstStyle/>
          <a:p>
            <a:pPr rtl="0"/>
            <a:fld id="{A52179E8-9975-4757-8ECC-13414DEC18F8}" type="datetime1">
              <a:rPr lang="hr-HR" noProof="0" smtClean="0"/>
              <a:t>25.8.2022.</a:t>
            </a:fld>
            <a:endParaRPr lang="hr-HR" noProof="0"/>
          </a:p>
        </p:txBody>
      </p:sp>
      <p:sp>
        <p:nvSpPr>
          <p:cNvPr id="10" name="Rezervirano mjesto za podnožje 9"/>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endParaRPr lang="hr-HR" noProof="0"/>
          </a:p>
        </p:txBody>
      </p:sp>
      <p:sp>
        <p:nvSpPr>
          <p:cNvPr id="11" name="Rezervirano mjesto za broj slajda 10"/>
          <p:cNvSpPr>
            <a:spLocks noGrp="1"/>
          </p:cNvSpPr>
          <p:nvPr>
            <p:ph type="sldNum" sz="quarter" idx="12"/>
          </p:nvPr>
        </p:nvSpPr>
        <p:spPr/>
        <p:txBody>
          <a:bodyPr rtlCol="0"/>
          <a:lstStyle/>
          <a:p>
            <a:pPr rtl="0"/>
            <a:fld id="{8A7A6979-0714-4377-B894-6BE4C2D6E202}" type="slidenum">
              <a:rPr lang="hr-HR" noProof="0" smtClean="0"/>
              <a:t>‹#›</a:t>
            </a:fld>
            <a:endParaRPr lang="hr-HR" noProof="0"/>
          </a:p>
        </p:txBody>
      </p:sp>
    </p:spTree>
    <p:extLst>
      <p:ext uri="{BB962C8B-B14F-4D97-AF65-F5344CB8AC3E}">
        <p14:creationId xmlns:p14="http://schemas.microsoft.com/office/powerpoint/2010/main" val="121461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4F8D3B71-0D02-4660-8736-2C832611E839}" type="datetimeFigureOut">
              <a:rPr lang="hr-HR" smtClean="0"/>
              <a:t>25.8.2022.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7635F6D-D991-4DD0-ADA5-C31D176AA586}" type="slidenum">
              <a:rPr lang="hr-HR" smtClean="0"/>
              <a:t>‹#›</a:t>
            </a:fld>
            <a:endParaRPr lang="hr-HR"/>
          </a:p>
        </p:txBody>
      </p:sp>
    </p:spTree>
    <p:extLst>
      <p:ext uri="{BB962C8B-B14F-4D97-AF65-F5344CB8AC3E}">
        <p14:creationId xmlns:p14="http://schemas.microsoft.com/office/powerpoint/2010/main" val="41481236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18" name="Pravokutnik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p:cNvSpPr>
            <a:spLocks noGrp="1"/>
          </p:cNvSpPr>
          <p:nvPr>
            <p:ph type="title"/>
          </p:nvPr>
        </p:nvSpPr>
        <p:spPr bwMode="blackWhite">
          <a:xfrm>
            <a:off x="808523" y="2243828"/>
            <a:ext cx="4494998" cy="1134640"/>
          </a:xfrm>
          <a:solidFill>
            <a:srgbClr val="FFFFFF"/>
          </a:solidFill>
          <a:ln>
            <a:solidFill>
              <a:srgbClr val="404040"/>
            </a:solidFill>
          </a:ln>
        </p:spPr>
        <p:txBody>
          <a:bodyPr rtlCol="0" anchor="ctr" anchorCtr="1">
            <a:noAutofit/>
          </a:bodyPr>
          <a:lstStyle>
            <a:lvl1pPr>
              <a:defRPr sz="2200">
                <a:solidFill>
                  <a:srgbClr val="262626"/>
                </a:solidFill>
              </a:defRPr>
            </a:lvl1pPr>
          </a:lstStyle>
          <a:p>
            <a:pPr rtl="0"/>
            <a:r>
              <a:rPr lang="hr-HR" noProof="0"/>
              <a:t>Kliknite da biste uredili stil naslova matrice</a:t>
            </a:r>
          </a:p>
        </p:txBody>
      </p:sp>
      <p:sp>
        <p:nvSpPr>
          <p:cNvPr id="3" name="Rezervirano mjesto za sliku 2"/>
          <p:cNvSpPr>
            <a:spLocks noGrp="1" noChangeAspect="1"/>
          </p:cNvSpPr>
          <p:nvPr>
            <p:ph type="pic" idx="1" hasCustomPrompt="1"/>
          </p:nvPr>
        </p:nvSpPr>
        <p:spPr>
          <a:xfrm>
            <a:off x="6095999" y="0"/>
            <a:ext cx="6102097" cy="6858000"/>
          </a:xfrm>
          <a:solidFill>
            <a:schemeClr val="bg1">
              <a:lumMod val="75000"/>
            </a:schemeClr>
          </a:solidFill>
        </p:spPr>
        <p:txBody>
          <a:bodyPr rtlCol="0"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hr-HR" noProof="0"/>
              <a:t>Kliknite ikonu da biste dodali sliku</a:t>
            </a:r>
          </a:p>
        </p:txBody>
      </p:sp>
      <p:sp>
        <p:nvSpPr>
          <p:cNvPr id="4" name="Rezervirano mjesto za tekst 3"/>
          <p:cNvSpPr>
            <a:spLocks noGrp="1"/>
          </p:cNvSpPr>
          <p:nvPr>
            <p:ph type="body" sz="half" idx="2" hasCustomPrompt="1"/>
          </p:nvPr>
        </p:nvSpPr>
        <p:spPr>
          <a:xfrm>
            <a:off x="1115568" y="3549918"/>
            <a:ext cx="3794760" cy="2194037"/>
          </a:xfrm>
        </p:spPr>
        <p:txBody>
          <a:bodyPr rtlCol="0"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hr-HR" noProof="0"/>
              <a:t>Kliknite da biste uredili stilove teksta matrice</a:t>
            </a:r>
          </a:p>
        </p:txBody>
      </p:sp>
      <p:sp>
        <p:nvSpPr>
          <p:cNvPr id="8" name="Rezervirano mjesto za datum 7"/>
          <p:cNvSpPr>
            <a:spLocks noGrp="1"/>
          </p:cNvSpPr>
          <p:nvPr>
            <p:ph type="dt" sz="half" idx="10"/>
          </p:nvPr>
        </p:nvSpPr>
        <p:spPr/>
        <p:txBody>
          <a:bodyPr rtlCol="0"/>
          <a:lstStyle>
            <a:lvl1pPr>
              <a:defRPr>
                <a:solidFill>
                  <a:srgbClr val="FFFFFF"/>
                </a:solidFill>
                <a:effectLst>
                  <a:outerShdw blurRad="50800" dist="38100" dir="2700000" algn="tl" rotWithShape="0">
                    <a:prstClr val="black">
                      <a:alpha val="43000"/>
                    </a:prstClr>
                  </a:outerShdw>
                </a:effectLst>
              </a:defRPr>
            </a:lvl1pPr>
          </a:lstStyle>
          <a:p>
            <a:pPr rtl="0"/>
            <a:fld id="{B725B671-5CF3-417C-99F0-1DF9920EE799}" type="datetime1">
              <a:rPr lang="hr-HR" noProof="0" smtClean="0"/>
              <a:t>25.8.2022.</a:t>
            </a:fld>
            <a:endParaRPr lang="hr-HR" noProof="0"/>
          </a:p>
        </p:txBody>
      </p:sp>
      <p:sp>
        <p:nvSpPr>
          <p:cNvPr id="9" name="Rezervirano mjesto za podnožje 8"/>
          <p:cNvSpPr>
            <a:spLocks noGrp="1"/>
          </p:cNvSpPr>
          <p:nvPr>
            <p:ph type="ftr" sz="quarter" idx="11"/>
          </p:nvPr>
        </p:nvSpPr>
        <p:spPr>
          <a:xfrm>
            <a:off x="804672" y="6236208"/>
            <a:ext cx="5124797" cy="320040"/>
          </a:xfrm>
        </p:spPr>
        <p:txBody>
          <a:bodyPr rtlCol="0"/>
          <a:lstStyle>
            <a:lvl1pPr>
              <a:defRPr>
                <a:solidFill>
                  <a:srgbClr val="FFFFFF">
                    <a:alpha val="70000"/>
                  </a:srgbClr>
                </a:solidFill>
              </a:defRPr>
            </a:lvl1pPr>
          </a:lstStyle>
          <a:p>
            <a:pPr rtl="0"/>
            <a:endParaRPr lang="hr-HR" noProof="0"/>
          </a:p>
        </p:txBody>
      </p:sp>
      <p:sp>
        <p:nvSpPr>
          <p:cNvPr id="10" name="Rezervirano mjesto za broj slajda 9"/>
          <p:cNvSpPr>
            <a:spLocks noGrp="1"/>
          </p:cNvSpPr>
          <p:nvPr>
            <p:ph type="sldNum" sz="quarter" idx="12"/>
          </p:nvPr>
        </p:nvSpPr>
        <p:spPr/>
        <p:txBody>
          <a:bodyPr rtlCol="0"/>
          <a:lstStyle/>
          <a:p>
            <a:pPr rtl="0"/>
            <a:fld id="{8A7A6979-0714-4377-B894-6BE4C2D6E202}" type="slidenum">
              <a:rPr lang="hr-HR" noProof="0" smtClean="0"/>
              <a:t>‹#›</a:t>
            </a:fld>
            <a:endParaRPr lang="hr-HR" noProof="0"/>
          </a:p>
        </p:txBody>
      </p:sp>
    </p:spTree>
    <p:extLst>
      <p:ext uri="{BB962C8B-B14F-4D97-AF65-F5344CB8AC3E}">
        <p14:creationId xmlns:p14="http://schemas.microsoft.com/office/powerpoint/2010/main" val="29082834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p:cNvSpPr>
            <a:spLocks noGrp="1"/>
          </p:cNvSpPr>
          <p:nvPr>
            <p:ph type="title"/>
          </p:nvPr>
        </p:nvSpPr>
        <p:spPr/>
        <p:txBody>
          <a:bodyPr rtlCol="0"/>
          <a:lstStyle/>
          <a:p>
            <a:pPr rtl="0"/>
            <a:r>
              <a:rPr lang="hr-HR" noProof="0"/>
              <a:t>Kliknite da biste uredili stil naslova matrice</a:t>
            </a:r>
          </a:p>
        </p:txBody>
      </p:sp>
      <p:sp>
        <p:nvSpPr>
          <p:cNvPr id="3" name="Okomiti tekst s rezerviranim mjestom 2"/>
          <p:cNvSpPr>
            <a:spLocks noGrp="1"/>
          </p:cNvSpPr>
          <p:nvPr>
            <p:ph type="body" orient="vert" idx="1" hasCustomPrompt="1"/>
          </p:nvPr>
        </p:nvSpPr>
        <p:spPr/>
        <p:txBody>
          <a:bodyPr vert="eaVert" rtlCol="0"/>
          <a:lstStyle/>
          <a:p>
            <a:pPr lvl="0" rtl="0"/>
            <a:r>
              <a:rPr lang="hr-HR" noProof="0"/>
              <a:t>Kliknite da biste uredili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4" name="Rezervirano mjesto za datum 3"/>
          <p:cNvSpPr>
            <a:spLocks noGrp="1"/>
          </p:cNvSpPr>
          <p:nvPr>
            <p:ph type="dt" sz="half" idx="10"/>
          </p:nvPr>
        </p:nvSpPr>
        <p:spPr/>
        <p:txBody>
          <a:bodyPr rtlCol="0"/>
          <a:lstStyle/>
          <a:p>
            <a:pPr rtl="0"/>
            <a:fld id="{C1669B15-B018-4A92-BF36-EAA24DFC1885}" type="datetime1">
              <a:rPr lang="hr-HR" noProof="0" smtClean="0"/>
              <a:t>25.8.2022.</a:t>
            </a:fld>
            <a:endParaRPr lang="hr-HR" noProof="0"/>
          </a:p>
        </p:txBody>
      </p:sp>
      <p:sp>
        <p:nvSpPr>
          <p:cNvPr id="5" name="Rezervirano mjesto za podnožje 4"/>
          <p:cNvSpPr>
            <a:spLocks noGrp="1"/>
          </p:cNvSpPr>
          <p:nvPr>
            <p:ph type="ftr" sz="quarter" idx="11"/>
          </p:nvPr>
        </p:nvSpPr>
        <p:spPr/>
        <p:txBody>
          <a:bodyPr rtlCol="0"/>
          <a:lstStyle/>
          <a:p>
            <a:pPr rtl="0"/>
            <a:endParaRPr lang="hr-HR" noProof="0"/>
          </a:p>
        </p:txBody>
      </p:sp>
      <p:sp>
        <p:nvSpPr>
          <p:cNvPr id="6" name="Rezervirano mjesto za broj slajda 5"/>
          <p:cNvSpPr>
            <a:spLocks noGrp="1"/>
          </p:cNvSpPr>
          <p:nvPr>
            <p:ph type="sldNum" sz="quarter" idx="12"/>
          </p:nvPr>
        </p:nvSpPr>
        <p:spPr/>
        <p:txBody>
          <a:bodyPr rtlCol="0"/>
          <a:lstStyle/>
          <a:p>
            <a:pPr rtl="0"/>
            <a:fld id="{8A7A6979-0714-4377-B894-6BE4C2D6E202}" type="slidenum">
              <a:rPr lang="hr-HR" noProof="0" smtClean="0"/>
              <a:t>‹#›</a:t>
            </a:fld>
            <a:endParaRPr lang="hr-HR" noProof="0"/>
          </a:p>
        </p:txBody>
      </p:sp>
    </p:spTree>
    <p:extLst>
      <p:ext uri="{BB962C8B-B14F-4D97-AF65-F5344CB8AC3E}">
        <p14:creationId xmlns:p14="http://schemas.microsoft.com/office/powerpoint/2010/main" val="3062741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p:cNvSpPr>
            <a:spLocks noGrp="1"/>
          </p:cNvSpPr>
          <p:nvPr>
            <p:ph type="title" orient="vert"/>
          </p:nvPr>
        </p:nvSpPr>
        <p:spPr>
          <a:xfrm>
            <a:off x="8653112" y="937260"/>
            <a:ext cx="1298608" cy="4983480"/>
          </a:xfrm>
        </p:spPr>
        <p:txBody>
          <a:bodyPr vert="eaVert" rtlCol="0"/>
          <a:lstStyle/>
          <a:p>
            <a:pPr rtl="0"/>
            <a:r>
              <a:rPr lang="hr-HR" noProof="0"/>
              <a:t>Kliknite da biste uredili stil naslova matrice</a:t>
            </a:r>
          </a:p>
        </p:txBody>
      </p:sp>
      <p:sp>
        <p:nvSpPr>
          <p:cNvPr id="3" name="Okomiti tekst s rezerviranim mjestom 2"/>
          <p:cNvSpPr>
            <a:spLocks noGrp="1"/>
          </p:cNvSpPr>
          <p:nvPr>
            <p:ph type="body" orient="vert" idx="1" hasCustomPrompt="1"/>
          </p:nvPr>
        </p:nvSpPr>
        <p:spPr>
          <a:xfrm>
            <a:off x="2231136" y="937260"/>
            <a:ext cx="6198489" cy="4983480"/>
          </a:xfrm>
        </p:spPr>
        <p:txBody>
          <a:bodyPr vert="eaVert" rtlCol="0"/>
          <a:lstStyle/>
          <a:p>
            <a:pPr lvl="0" rtl="0"/>
            <a:r>
              <a:rPr lang="hr-HR" noProof="0"/>
              <a:t>Kliknite da biste uredili stilove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4" name="Rezervirano mjesto za datum 3"/>
          <p:cNvSpPr>
            <a:spLocks noGrp="1"/>
          </p:cNvSpPr>
          <p:nvPr>
            <p:ph type="dt" sz="half" idx="10"/>
          </p:nvPr>
        </p:nvSpPr>
        <p:spPr/>
        <p:txBody>
          <a:bodyPr rtlCol="0"/>
          <a:lstStyle/>
          <a:p>
            <a:pPr rtl="0"/>
            <a:fld id="{9191B3A5-3980-4125-8CE2-71D78A1DD07B}" type="datetime1">
              <a:rPr lang="hr-HR" noProof="0" smtClean="0"/>
              <a:t>25.8.2022.</a:t>
            </a:fld>
            <a:endParaRPr lang="hr-HR" noProof="0"/>
          </a:p>
        </p:txBody>
      </p:sp>
      <p:sp>
        <p:nvSpPr>
          <p:cNvPr id="5" name="Rezervirano mjesto za podnožje 4"/>
          <p:cNvSpPr>
            <a:spLocks noGrp="1"/>
          </p:cNvSpPr>
          <p:nvPr>
            <p:ph type="ftr" sz="quarter" idx="11"/>
          </p:nvPr>
        </p:nvSpPr>
        <p:spPr/>
        <p:txBody>
          <a:bodyPr rtlCol="0"/>
          <a:lstStyle/>
          <a:p>
            <a:pPr rtl="0"/>
            <a:endParaRPr lang="hr-HR" noProof="0"/>
          </a:p>
        </p:txBody>
      </p:sp>
      <p:sp>
        <p:nvSpPr>
          <p:cNvPr id="6" name="Rezervirano mjesto za broj slajda 5"/>
          <p:cNvSpPr>
            <a:spLocks noGrp="1"/>
          </p:cNvSpPr>
          <p:nvPr>
            <p:ph type="sldNum" sz="quarter" idx="12"/>
          </p:nvPr>
        </p:nvSpPr>
        <p:spPr/>
        <p:txBody>
          <a:bodyPr rtlCol="0"/>
          <a:lstStyle/>
          <a:p>
            <a:pPr rtl="0"/>
            <a:fld id="{8A7A6979-0714-4377-B894-6BE4C2D6E202}" type="slidenum">
              <a:rPr lang="hr-HR" noProof="0" smtClean="0"/>
              <a:t>‹#›</a:t>
            </a:fld>
            <a:endParaRPr lang="hr-HR" noProof="0"/>
          </a:p>
        </p:txBody>
      </p:sp>
    </p:spTree>
    <p:extLst>
      <p:ext uri="{BB962C8B-B14F-4D97-AF65-F5344CB8AC3E}">
        <p14:creationId xmlns:p14="http://schemas.microsoft.com/office/powerpoint/2010/main" val="38866992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Naslovni slaj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C05E1F5-C1DF-3646-B56A-9DE3C578CB54}"/>
              </a:ext>
            </a:extLst>
          </p:cNvPr>
          <p:cNvSpPr>
            <a:spLocks noGrp="1"/>
          </p:cNvSpPr>
          <p:nvPr>
            <p:ph type="ctrTitle"/>
          </p:nvPr>
        </p:nvSpPr>
        <p:spPr>
          <a:xfrm>
            <a:off x="1524000" y="1122363"/>
            <a:ext cx="9144000" cy="2387600"/>
          </a:xfrm>
        </p:spPr>
        <p:txBody>
          <a:bodyPr anchor="b"/>
          <a:lstStyle>
            <a:lvl1pPr algn="ctr">
              <a:defRPr sz="6000"/>
            </a:lvl1pPr>
          </a:lstStyle>
          <a:p>
            <a:r>
              <a:rPr lang="hr-HR"/>
              <a:t>Kliknite da biste uredili stil naslova matrice</a:t>
            </a:r>
            <a:endParaRPr lang="sr-Latn-RS"/>
          </a:p>
        </p:txBody>
      </p:sp>
      <p:sp>
        <p:nvSpPr>
          <p:cNvPr id="3" name="Podnaslov 2">
            <a:extLst>
              <a:ext uri="{FF2B5EF4-FFF2-40B4-BE49-F238E27FC236}">
                <a16:creationId xmlns:a16="http://schemas.microsoft.com/office/drawing/2014/main" id="{12C4A049-4C3B-5E42-BE5C-1865EE3836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r-HR"/>
              <a:t>Kliknite da biste uredili stil podnaslova matrice</a:t>
            </a:r>
            <a:endParaRPr lang="sr-Latn-RS"/>
          </a:p>
        </p:txBody>
      </p:sp>
      <p:sp>
        <p:nvSpPr>
          <p:cNvPr id="4" name="Rezervirano mjesto datuma 3">
            <a:extLst>
              <a:ext uri="{FF2B5EF4-FFF2-40B4-BE49-F238E27FC236}">
                <a16:creationId xmlns:a16="http://schemas.microsoft.com/office/drawing/2014/main" id="{C7191FC0-C236-5141-8C44-CDC8B7B00200}"/>
              </a:ext>
            </a:extLst>
          </p:cNvPr>
          <p:cNvSpPr>
            <a:spLocks noGrp="1"/>
          </p:cNvSpPr>
          <p:nvPr>
            <p:ph type="dt" sz="half" idx="10"/>
          </p:nvPr>
        </p:nvSpPr>
        <p:spPr/>
        <p:txBody>
          <a:bodyPr/>
          <a:lstStyle/>
          <a:p>
            <a:fld id="{313AB2B1-0CB8-6447-9746-4283785799D7}" type="datetimeFigureOut">
              <a:rPr lang="sr-Latn-RS" smtClean="0"/>
              <a:t>25.8.2022.</a:t>
            </a:fld>
            <a:endParaRPr lang="sr-Latn-RS"/>
          </a:p>
        </p:txBody>
      </p:sp>
      <p:sp>
        <p:nvSpPr>
          <p:cNvPr id="5" name="Rezervirano mjesto podnožja 4">
            <a:extLst>
              <a:ext uri="{FF2B5EF4-FFF2-40B4-BE49-F238E27FC236}">
                <a16:creationId xmlns:a16="http://schemas.microsoft.com/office/drawing/2014/main" id="{5C848DDB-C310-1741-B595-F304D3DBA4E0}"/>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ADC0D99D-F35D-C749-8C47-FCD468BDF9BE}"/>
              </a:ext>
            </a:extLst>
          </p:cNvPr>
          <p:cNvSpPr>
            <a:spLocks noGrp="1"/>
          </p:cNvSpPr>
          <p:nvPr>
            <p:ph type="sldNum" sz="quarter" idx="12"/>
          </p:nvPr>
        </p:nvSpPr>
        <p:spPr/>
        <p:txBody>
          <a:bodyPr/>
          <a:lstStyle/>
          <a:p>
            <a:fld id="{69D1C570-FFB9-0D46-B352-3D8B34923854}" type="slidenum">
              <a:rPr lang="sr-Latn-RS" smtClean="0"/>
              <a:t>‹#›</a:t>
            </a:fld>
            <a:endParaRPr lang="sr-Latn-RS"/>
          </a:p>
        </p:txBody>
      </p:sp>
    </p:spTree>
    <p:extLst>
      <p:ext uri="{BB962C8B-B14F-4D97-AF65-F5344CB8AC3E}">
        <p14:creationId xmlns:p14="http://schemas.microsoft.com/office/powerpoint/2010/main" val="28560310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9F39138B-0CC9-2E40-9072-5A1A9426DEFD}"/>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sadržaja 2">
            <a:extLst>
              <a:ext uri="{FF2B5EF4-FFF2-40B4-BE49-F238E27FC236}">
                <a16:creationId xmlns:a16="http://schemas.microsoft.com/office/drawing/2014/main" id="{51F44422-E4DD-BE4E-ABA5-EAE9D83FDE37}"/>
              </a:ext>
            </a:extLst>
          </p:cNvPr>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3584ECB2-B1B3-E244-A694-FFC5E54DE892}"/>
              </a:ext>
            </a:extLst>
          </p:cNvPr>
          <p:cNvSpPr>
            <a:spLocks noGrp="1"/>
          </p:cNvSpPr>
          <p:nvPr>
            <p:ph type="dt" sz="half" idx="10"/>
          </p:nvPr>
        </p:nvSpPr>
        <p:spPr/>
        <p:txBody>
          <a:bodyPr/>
          <a:lstStyle/>
          <a:p>
            <a:fld id="{313AB2B1-0CB8-6447-9746-4283785799D7}" type="datetimeFigureOut">
              <a:rPr lang="sr-Latn-RS" smtClean="0"/>
              <a:t>25.8.2022.</a:t>
            </a:fld>
            <a:endParaRPr lang="sr-Latn-RS"/>
          </a:p>
        </p:txBody>
      </p:sp>
      <p:sp>
        <p:nvSpPr>
          <p:cNvPr id="5" name="Rezervirano mjesto podnožja 4">
            <a:extLst>
              <a:ext uri="{FF2B5EF4-FFF2-40B4-BE49-F238E27FC236}">
                <a16:creationId xmlns:a16="http://schemas.microsoft.com/office/drawing/2014/main" id="{B9CBCD13-C1E9-7E4E-96AA-FB8A591EDCD0}"/>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22A327E5-46E2-7C49-B473-EA0943527EB3}"/>
              </a:ext>
            </a:extLst>
          </p:cNvPr>
          <p:cNvSpPr>
            <a:spLocks noGrp="1"/>
          </p:cNvSpPr>
          <p:nvPr>
            <p:ph type="sldNum" sz="quarter" idx="12"/>
          </p:nvPr>
        </p:nvSpPr>
        <p:spPr/>
        <p:txBody>
          <a:bodyPr/>
          <a:lstStyle/>
          <a:p>
            <a:fld id="{69D1C570-FFB9-0D46-B352-3D8B34923854}" type="slidenum">
              <a:rPr lang="sr-Latn-RS" smtClean="0"/>
              <a:t>‹#›</a:t>
            </a:fld>
            <a:endParaRPr lang="sr-Latn-RS"/>
          </a:p>
        </p:txBody>
      </p:sp>
    </p:spTree>
    <p:extLst>
      <p:ext uri="{BB962C8B-B14F-4D97-AF65-F5344CB8AC3E}">
        <p14:creationId xmlns:p14="http://schemas.microsoft.com/office/powerpoint/2010/main" val="2860424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0FBC693E-1C78-044C-AA80-95B4B387A661}"/>
              </a:ext>
            </a:extLst>
          </p:cNvPr>
          <p:cNvSpPr>
            <a:spLocks noGrp="1"/>
          </p:cNvSpPr>
          <p:nvPr>
            <p:ph type="title"/>
          </p:nvPr>
        </p:nvSpPr>
        <p:spPr>
          <a:xfrm>
            <a:off x="831850" y="1709738"/>
            <a:ext cx="10515600" cy="2852737"/>
          </a:xfrm>
        </p:spPr>
        <p:txBody>
          <a:bodyPr anchor="b"/>
          <a:lstStyle>
            <a:lvl1pPr>
              <a:defRPr sz="6000"/>
            </a:lvl1pPr>
          </a:lstStyle>
          <a:p>
            <a:r>
              <a:rPr lang="hr-HR"/>
              <a:t>Kliknite da biste uredili stil naslova matrice</a:t>
            </a:r>
            <a:endParaRPr lang="sr-Latn-RS"/>
          </a:p>
        </p:txBody>
      </p:sp>
      <p:sp>
        <p:nvSpPr>
          <p:cNvPr id="3" name="Rezervirano mjesto teksta 2">
            <a:extLst>
              <a:ext uri="{FF2B5EF4-FFF2-40B4-BE49-F238E27FC236}">
                <a16:creationId xmlns:a16="http://schemas.microsoft.com/office/drawing/2014/main" id="{83F42B49-E520-A440-8AFF-BB9C477E6C3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r-HR"/>
              <a:t>Kliknite da biste uredili matrice</a:t>
            </a:r>
          </a:p>
        </p:txBody>
      </p:sp>
      <p:sp>
        <p:nvSpPr>
          <p:cNvPr id="4" name="Rezervirano mjesto datuma 3">
            <a:extLst>
              <a:ext uri="{FF2B5EF4-FFF2-40B4-BE49-F238E27FC236}">
                <a16:creationId xmlns:a16="http://schemas.microsoft.com/office/drawing/2014/main" id="{DE86F0F7-B601-3F41-A9E9-FB3FCE6B0E65}"/>
              </a:ext>
            </a:extLst>
          </p:cNvPr>
          <p:cNvSpPr>
            <a:spLocks noGrp="1"/>
          </p:cNvSpPr>
          <p:nvPr>
            <p:ph type="dt" sz="half" idx="10"/>
          </p:nvPr>
        </p:nvSpPr>
        <p:spPr/>
        <p:txBody>
          <a:bodyPr/>
          <a:lstStyle/>
          <a:p>
            <a:fld id="{313AB2B1-0CB8-6447-9746-4283785799D7}" type="datetimeFigureOut">
              <a:rPr lang="sr-Latn-RS" smtClean="0"/>
              <a:t>25.8.2022.</a:t>
            </a:fld>
            <a:endParaRPr lang="sr-Latn-RS"/>
          </a:p>
        </p:txBody>
      </p:sp>
      <p:sp>
        <p:nvSpPr>
          <p:cNvPr id="5" name="Rezervirano mjesto podnožja 4">
            <a:extLst>
              <a:ext uri="{FF2B5EF4-FFF2-40B4-BE49-F238E27FC236}">
                <a16:creationId xmlns:a16="http://schemas.microsoft.com/office/drawing/2014/main" id="{710C76AA-A8F1-4E42-97F9-3160321031BE}"/>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867621ED-FC6A-E840-AB13-6363A2A89EDB}"/>
              </a:ext>
            </a:extLst>
          </p:cNvPr>
          <p:cNvSpPr>
            <a:spLocks noGrp="1"/>
          </p:cNvSpPr>
          <p:nvPr>
            <p:ph type="sldNum" sz="quarter" idx="12"/>
          </p:nvPr>
        </p:nvSpPr>
        <p:spPr/>
        <p:txBody>
          <a:bodyPr/>
          <a:lstStyle/>
          <a:p>
            <a:fld id="{69D1C570-FFB9-0D46-B352-3D8B34923854}" type="slidenum">
              <a:rPr lang="sr-Latn-RS" smtClean="0"/>
              <a:t>‹#›</a:t>
            </a:fld>
            <a:endParaRPr lang="sr-Latn-RS"/>
          </a:p>
        </p:txBody>
      </p:sp>
    </p:spTree>
    <p:extLst>
      <p:ext uri="{BB962C8B-B14F-4D97-AF65-F5344CB8AC3E}">
        <p14:creationId xmlns:p14="http://schemas.microsoft.com/office/powerpoint/2010/main" val="2921851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97481C8-0A54-B845-9A94-590DA6FB745E}"/>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sadržaja 2">
            <a:extLst>
              <a:ext uri="{FF2B5EF4-FFF2-40B4-BE49-F238E27FC236}">
                <a16:creationId xmlns:a16="http://schemas.microsoft.com/office/drawing/2014/main" id="{334E26AC-9C76-064C-A7E4-69A198304A5B}"/>
              </a:ext>
            </a:extLst>
          </p:cNvPr>
          <p:cNvSpPr>
            <a:spLocks noGrp="1"/>
          </p:cNvSpPr>
          <p:nvPr>
            <p:ph sz="half" idx="1"/>
          </p:nvPr>
        </p:nvSpPr>
        <p:spPr>
          <a:xfrm>
            <a:off x="838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sadržaja 3">
            <a:extLst>
              <a:ext uri="{FF2B5EF4-FFF2-40B4-BE49-F238E27FC236}">
                <a16:creationId xmlns:a16="http://schemas.microsoft.com/office/drawing/2014/main" id="{485A8758-F1F0-4849-9FF4-D86B0BFE6206}"/>
              </a:ext>
            </a:extLst>
          </p:cNvPr>
          <p:cNvSpPr>
            <a:spLocks noGrp="1"/>
          </p:cNvSpPr>
          <p:nvPr>
            <p:ph sz="half" idx="2"/>
          </p:nvPr>
        </p:nvSpPr>
        <p:spPr>
          <a:xfrm>
            <a:off x="6172200" y="1825625"/>
            <a:ext cx="5181600" cy="435133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5" name="Rezervirano mjesto datuma 4">
            <a:extLst>
              <a:ext uri="{FF2B5EF4-FFF2-40B4-BE49-F238E27FC236}">
                <a16:creationId xmlns:a16="http://schemas.microsoft.com/office/drawing/2014/main" id="{295BFC52-F0A1-164D-AD95-61E8F4C1112A}"/>
              </a:ext>
            </a:extLst>
          </p:cNvPr>
          <p:cNvSpPr>
            <a:spLocks noGrp="1"/>
          </p:cNvSpPr>
          <p:nvPr>
            <p:ph type="dt" sz="half" idx="10"/>
          </p:nvPr>
        </p:nvSpPr>
        <p:spPr/>
        <p:txBody>
          <a:bodyPr/>
          <a:lstStyle/>
          <a:p>
            <a:fld id="{313AB2B1-0CB8-6447-9746-4283785799D7}" type="datetimeFigureOut">
              <a:rPr lang="sr-Latn-RS" smtClean="0"/>
              <a:t>25.8.2022.</a:t>
            </a:fld>
            <a:endParaRPr lang="sr-Latn-RS"/>
          </a:p>
        </p:txBody>
      </p:sp>
      <p:sp>
        <p:nvSpPr>
          <p:cNvPr id="6" name="Rezervirano mjesto podnožja 5">
            <a:extLst>
              <a:ext uri="{FF2B5EF4-FFF2-40B4-BE49-F238E27FC236}">
                <a16:creationId xmlns:a16="http://schemas.microsoft.com/office/drawing/2014/main" id="{5B4693AF-CE1C-E342-BD86-F4CD71E3993F}"/>
              </a:ext>
            </a:extLst>
          </p:cNvPr>
          <p:cNvSpPr>
            <a:spLocks noGrp="1"/>
          </p:cNvSpPr>
          <p:nvPr>
            <p:ph type="ftr" sz="quarter" idx="11"/>
          </p:nvPr>
        </p:nvSpPr>
        <p:spPr/>
        <p:txBody>
          <a:bodyPr/>
          <a:lstStyle/>
          <a:p>
            <a:endParaRPr lang="sr-Latn-RS"/>
          </a:p>
        </p:txBody>
      </p:sp>
      <p:sp>
        <p:nvSpPr>
          <p:cNvPr id="7" name="Rezervirano mjesto broja slajda 6">
            <a:extLst>
              <a:ext uri="{FF2B5EF4-FFF2-40B4-BE49-F238E27FC236}">
                <a16:creationId xmlns:a16="http://schemas.microsoft.com/office/drawing/2014/main" id="{595A651B-2C10-324E-BDCC-C49A4F629F06}"/>
              </a:ext>
            </a:extLst>
          </p:cNvPr>
          <p:cNvSpPr>
            <a:spLocks noGrp="1"/>
          </p:cNvSpPr>
          <p:nvPr>
            <p:ph type="sldNum" sz="quarter" idx="12"/>
          </p:nvPr>
        </p:nvSpPr>
        <p:spPr/>
        <p:txBody>
          <a:bodyPr/>
          <a:lstStyle/>
          <a:p>
            <a:fld id="{69D1C570-FFB9-0D46-B352-3D8B34923854}" type="slidenum">
              <a:rPr lang="sr-Latn-RS" smtClean="0"/>
              <a:t>‹#›</a:t>
            </a:fld>
            <a:endParaRPr lang="sr-Latn-RS"/>
          </a:p>
        </p:txBody>
      </p:sp>
    </p:spTree>
    <p:extLst>
      <p:ext uri="{BB962C8B-B14F-4D97-AF65-F5344CB8AC3E}">
        <p14:creationId xmlns:p14="http://schemas.microsoft.com/office/powerpoint/2010/main" val="1035289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4C06DA4-3617-494A-8943-9C56252EB0BE}"/>
              </a:ext>
            </a:extLst>
          </p:cNvPr>
          <p:cNvSpPr>
            <a:spLocks noGrp="1"/>
          </p:cNvSpPr>
          <p:nvPr>
            <p:ph type="title"/>
          </p:nvPr>
        </p:nvSpPr>
        <p:spPr>
          <a:xfrm>
            <a:off x="839788" y="365125"/>
            <a:ext cx="10515600" cy="1325563"/>
          </a:xfrm>
        </p:spPr>
        <p:txBody>
          <a:bodyPr/>
          <a:lstStyle/>
          <a:p>
            <a:r>
              <a:rPr lang="hr-HR"/>
              <a:t>Kliknite da biste uredili stil naslova matrice</a:t>
            </a:r>
            <a:endParaRPr lang="sr-Latn-RS"/>
          </a:p>
        </p:txBody>
      </p:sp>
      <p:sp>
        <p:nvSpPr>
          <p:cNvPr id="3" name="Rezervirano mjesto teksta 2">
            <a:extLst>
              <a:ext uri="{FF2B5EF4-FFF2-40B4-BE49-F238E27FC236}">
                <a16:creationId xmlns:a16="http://schemas.microsoft.com/office/drawing/2014/main" id="{E9633BC5-33EB-A145-8279-8F8FCD50C9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Rezervirano mjesto sadržaja 3">
            <a:extLst>
              <a:ext uri="{FF2B5EF4-FFF2-40B4-BE49-F238E27FC236}">
                <a16:creationId xmlns:a16="http://schemas.microsoft.com/office/drawing/2014/main" id="{29FCEDDA-BC0E-EB4A-AB17-5997EFE832DD}"/>
              </a:ext>
            </a:extLst>
          </p:cNvPr>
          <p:cNvSpPr>
            <a:spLocks noGrp="1"/>
          </p:cNvSpPr>
          <p:nvPr>
            <p:ph sz="half" idx="2"/>
          </p:nvPr>
        </p:nvSpPr>
        <p:spPr>
          <a:xfrm>
            <a:off x="839788" y="2505075"/>
            <a:ext cx="5157787"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5" name="Rezervirano mjesto teksta 4">
            <a:extLst>
              <a:ext uri="{FF2B5EF4-FFF2-40B4-BE49-F238E27FC236}">
                <a16:creationId xmlns:a16="http://schemas.microsoft.com/office/drawing/2014/main" id="{5F347151-8921-4D4C-A795-ACC1E0183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Rezervirano mjesto sadržaja 5">
            <a:extLst>
              <a:ext uri="{FF2B5EF4-FFF2-40B4-BE49-F238E27FC236}">
                <a16:creationId xmlns:a16="http://schemas.microsoft.com/office/drawing/2014/main" id="{BFBC5FC5-FF9F-3642-BD3A-A72255830EFB}"/>
              </a:ext>
            </a:extLst>
          </p:cNvPr>
          <p:cNvSpPr>
            <a:spLocks noGrp="1"/>
          </p:cNvSpPr>
          <p:nvPr>
            <p:ph sz="quarter" idx="4"/>
          </p:nvPr>
        </p:nvSpPr>
        <p:spPr>
          <a:xfrm>
            <a:off x="6172200" y="2505075"/>
            <a:ext cx="5183188" cy="3684588"/>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7" name="Rezervirano mjesto datuma 6">
            <a:extLst>
              <a:ext uri="{FF2B5EF4-FFF2-40B4-BE49-F238E27FC236}">
                <a16:creationId xmlns:a16="http://schemas.microsoft.com/office/drawing/2014/main" id="{1158ECC0-C8D0-534D-9B9B-BE46B281988A}"/>
              </a:ext>
            </a:extLst>
          </p:cNvPr>
          <p:cNvSpPr>
            <a:spLocks noGrp="1"/>
          </p:cNvSpPr>
          <p:nvPr>
            <p:ph type="dt" sz="half" idx="10"/>
          </p:nvPr>
        </p:nvSpPr>
        <p:spPr/>
        <p:txBody>
          <a:bodyPr/>
          <a:lstStyle/>
          <a:p>
            <a:fld id="{313AB2B1-0CB8-6447-9746-4283785799D7}" type="datetimeFigureOut">
              <a:rPr lang="sr-Latn-RS" smtClean="0"/>
              <a:t>25.8.2022.</a:t>
            </a:fld>
            <a:endParaRPr lang="sr-Latn-RS"/>
          </a:p>
        </p:txBody>
      </p:sp>
      <p:sp>
        <p:nvSpPr>
          <p:cNvPr id="8" name="Rezervirano mjesto podnožja 7">
            <a:extLst>
              <a:ext uri="{FF2B5EF4-FFF2-40B4-BE49-F238E27FC236}">
                <a16:creationId xmlns:a16="http://schemas.microsoft.com/office/drawing/2014/main" id="{E892BE8C-990E-1B4B-8398-960B89A3618B}"/>
              </a:ext>
            </a:extLst>
          </p:cNvPr>
          <p:cNvSpPr>
            <a:spLocks noGrp="1"/>
          </p:cNvSpPr>
          <p:nvPr>
            <p:ph type="ftr" sz="quarter" idx="11"/>
          </p:nvPr>
        </p:nvSpPr>
        <p:spPr/>
        <p:txBody>
          <a:bodyPr/>
          <a:lstStyle/>
          <a:p>
            <a:endParaRPr lang="sr-Latn-RS"/>
          </a:p>
        </p:txBody>
      </p:sp>
      <p:sp>
        <p:nvSpPr>
          <p:cNvPr id="9" name="Rezervirano mjesto broja slajda 8">
            <a:extLst>
              <a:ext uri="{FF2B5EF4-FFF2-40B4-BE49-F238E27FC236}">
                <a16:creationId xmlns:a16="http://schemas.microsoft.com/office/drawing/2014/main" id="{9DDEDD5A-16D2-B84B-906D-5562E3B03F7F}"/>
              </a:ext>
            </a:extLst>
          </p:cNvPr>
          <p:cNvSpPr>
            <a:spLocks noGrp="1"/>
          </p:cNvSpPr>
          <p:nvPr>
            <p:ph type="sldNum" sz="quarter" idx="12"/>
          </p:nvPr>
        </p:nvSpPr>
        <p:spPr/>
        <p:txBody>
          <a:bodyPr/>
          <a:lstStyle/>
          <a:p>
            <a:fld id="{69D1C570-FFB9-0D46-B352-3D8B34923854}" type="slidenum">
              <a:rPr lang="sr-Latn-RS" smtClean="0"/>
              <a:t>‹#›</a:t>
            </a:fld>
            <a:endParaRPr lang="sr-Latn-RS"/>
          </a:p>
        </p:txBody>
      </p:sp>
    </p:spTree>
    <p:extLst>
      <p:ext uri="{BB962C8B-B14F-4D97-AF65-F5344CB8AC3E}">
        <p14:creationId xmlns:p14="http://schemas.microsoft.com/office/powerpoint/2010/main" val="31438998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4A42D71E-7BC5-D648-B0FF-34A4B35320EF}"/>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datuma 2">
            <a:extLst>
              <a:ext uri="{FF2B5EF4-FFF2-40B4-BE49-F238E27FC236}">
                <a16:creationId xmlns:a16="http://schemas.microsoft.com/office/drawing/2014/main" id="{62B10DB6-E0BE-DF4A-81C8-E0455306E953}"/>
              </a:ext>
            </a:extLst>
          </p:cNvPr>
          <p:cNvSpPr>
            <a:spLocks noGrp="1"/>
          </p:cNvSpPr>
          <p:nvPr>
            <p:ph type="dt" sz="half" idx="10"/>
          </p:nvPr>
        </p:nvSpPr>
        <p:spPr/>
        <p:txBody>
          <a:bodyPr/>
          <a:lstStyle/>
          <a:p>
            <a:fld id="{313AB2B1-0CB8-6447-9746-4283785799D7}" type="datetimeFigureOut">
              <a:rPr lang="sr-Latn-RS" smtClean="0"/>
              <a:t>25.8.2022.</a:t>
            </a:fld>
            <a:endParaRPr lang="sr-Latn-RS"/>
          </a:p>
        </p:txBody>
      </p:sp>
      <p:sp>
        <p:nvSpPr>
          <p:cNvPr id="4" name="Rezervirano mjesto podnožja 3">
            <a:extLst>
              <a:ext uri="{FF2B5EF4-FFF2-40B4-BE49-F238E27FC236}">
                <a16:creationId xmlns:a16="http://schemas.microsoft.com/office/drawing/2014/main" id="{DE705677-E40B-954B-9DEE-1E957EBE9DC7}"/>
              </a:ext>
            </a:extLst>
          </p:cNvPr>
          <p:cNvSpPr>
            <a:spLocks noGrp="1"/>
          </p:cNvSpPr>
          <p:nvPr>
            <p:ph type="ftr" sz="quarter" idx="11"/>
          </p:nvPr>
        </p:nvSpPr>
        <p:spPr/>
        <p:txBody>
          <a:bodyPr/>
          <a:lstStyle/>
          <a:p>
            <a:endParaRPr lang="sr-Latn-RS"/>
          </a:p>
        </p:txBody>
      </p:sp>
      <p:sp>
        <p:nvSpPr>
          <p:cNvPr id="5" name="Rezervirano mjesto broja slajda 4">
            <a:extLst>
              <a:ext uri="{FF2B5EF4-FFF2-40B4-BE49-F238E27FC236}">
                <a16:creationId xmlns:a16="http://schemas.microsoft.com/office/drawing/2014/main" id="{9B0440D4-6DE8-6D4A-B912-7B783D207C9C}"/>
              </a:ext>
            </a:extLst>
          </p:cNvPr>
          <p:cNvSpPr>
            <a:spLocks noGrp="1"/>
          </p:cNvSpPr>
          <p:nvPr>
            <p:ph type="sldNum" sz="quarter" idx="12"/>
          </p:nvPr>
        </p:nvSpPr>
        <p:spPr/>
        <p:txBody>
          <a:bodyPr/>
          <a:lstStyle/>
          <a:p>
            <a:fld id="{69D1C570-FFB9-0D46-B352-3D8B34923854}" type="slidenum">
              <a:rPr lang="sr-Latn-RS" smtClean="0"/>
              <a:t>‹#›</a:t>
            </a:fld>
            <a:endParaRPr lang="sr-Latn-RS"/>
          </a:p>
        </p:txBody>
      </p:sp>
    </p:spTree>
    <p:extLst>
      <p:ext uri="{BB962C8B-B14F-4D97-AF65-F5344CB8AC3E}">
        <p14:creationId xmlns:p14="http://schemas.microsoft.com/office/powerpoint/2010/main" val="1493531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Rezervirano mjesto datuma 1">
            <a:extLst>
              <a:ext uri="{FF2B5EF4-FFF2-40B4-BE49-F238E27FC236}">
                <a16:creationId xmlns:a16="http://schemas.microsoft.com/office/drawing/2014/main" id="{B972A161-740E-E647-BF56-C321FF67875A}"/>
              </a:ext>
            </a:extLst>
          </p:cNvPr>
          <p:cNvSpPr>
            <a:spLocks noGrp="1"/>
          </p:cNvSpPr>
          <p:nvPr>
            <p:ph type="dt" sz="half" idx="10"/>
          </p:nvPr>
        </p:nvSpPr>
        <p:spPr/>
        <p:txBody>
          <a:bodyPr/>
          <a:lstStyle/>
          <a:p>
            <a:fld id="{313AB2B1-0CB8-6447-9746-4283785799D7}" type="datetimeFigureOut">
              <a:rPr lang="sr-Latn-RS" smtClean="0"/>
              <a:t>25.8.2022.</a:t>
            </a:fld>
            <a:endParaRPr lang="sr-Latn-RS"/>
          </a:p>
        </p:txBody>
      </p:sp>
      <p:sp>
        <p:nvSpPr>
          <p:cNvPr id="3" name="Rezervirano mjesto podnožja 2">
            <a:extLst>
              <a:ext uri="{FF2B5EF4-FFF2-40B4-BE49-F238E27FC236}">
                <a16:creationId xmlns:a16="http://schemas.microsoft.com/office/drawing/2014/main" id="{5D1E63B5-4589-A544-B51A-2E9D81550DA1}"/>
              </a:ext>
            </a:extLst>
          </p:cNvPr>
          <p:cNvSpPr>
            <a:spLocks noGrp="1"/>
          </p:cNvSpPr>
          <p:nvPr>
            <p:ph type="ftr" sz="quarter" idx="11"/>
          </p:nvPr>
        </p:nvSpPr>
        <p:spPr/>
        <p:txBody>
          <a:bodyPr/>
          <a:lstStyle/>
          <a:p>
            <a:endParaRPr lang="sr-Latn-RS"/>
          </a:p>
        </p:txBody>
      </p:sp>
      <p:sp>
        <p:nvSpPr>
          <p:cNvPr id="4" name="Rezervirano mjesto broja slajda 3">
            <a:extLst>
              <a:ext uri="{FF2B5EF4-FFF2-40B4-BE49-F238E27FC236}">
                <a16:creationId xmlns:a16="http://schemas.microsoft.com/office/drawing/2014/main" id="{AE25E206-48EF-2842-A8E1-A8BB89A45FC4}"/>
              </a:ext>
            </a:extLst>
          </p:cNvPr>
          <p:cNvSpPr>
            <a:spLocks noGrp="1"/>
          </p:cNvSpPr>
          <p:nvPr>
            <p:ph type="sldNum" sz="quarter" idx="12"/>
          </p:nvPr>
        </p:nvSpPr>
        <p:spPr/>
        <p:txBody>
          <a:bodyPr/>
          <a:lstStyle/>
          <a:p>
            <a:fld id="{69D1C570-FFB9-0D46-B352-3D8B34923854}" type="slidenum">
              <a:rPr lang="sr-Latn-RS" smtClean="0"/>
              <a:t>‹#›</a:t>
            </a:fld>
            <a:endParaRPr lang="sr-Latn-RS"/>
          </a:p>
        </p:txBody>
      </p:sp>
    </p:spTree>
    <p:extLst>
      <p:ext uri="{BB962C8B-B14F-4D97-AF65-F5344CB8AC3E}">
        <p14:creationId xmlns:p14="http://schemas.microsoft.com/office/powerpoint/2010/main" val="201500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hr-HR"/>
              <a:t>Kliknite da biste uredili stil naslova matrice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4F8D3B71-0D02-4660-8736-2C832611E839}" type="datetimeFigureOut">
              <a:rPr lang="hr-HR" smtClean="0"/>
              <a:t>25.8.2022.</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97635F6D-D991-4DD0-ADA5-C31D176AA586}" type="slidenum">
              <a:rPr lang="hr-HR" smtClean="0"/>
              <a:t>‹#›</a:t>
            </a:fld>
            <a:endParaRPr lang="hr-HR"/>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4461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C460C8A-C511-F745-8050-5BD669374BF3}"/>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sr-Latn-RS"/>
          </a:p>
        </p:txBody>
      </p:sp>
      <p:sp>
        <p:nvSpPr>
          <p:cNvPr id="3" name="Rezervirano mjesto sadržaja 2">
            <a:extLst>
              <a:ext uri="{FF2B5EF4-FFF2-40B4-BE49-F238E27FC236}">
                <a16:creationId xmlns:a16="http://schemas.microsoft.com/office/drawing/2014/main" id="{60B3B633-33AA-4245-B436-E24B031D845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teksta 3">
            <a:extLst>
              <a:ext uri="{FF2B5EF4-FFF2-40B4-BE49-F238E27FC236}">
                <a16:creationId xmlns:a16="http://schemas.microsoft.com/office/drawing/2014/main" id="{F4A8EC76-C6A8-0B46-A05E-FA35395F45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C567C787-230D-1E4A-A0FC-0808B8E18337}"/>
              </a:ext>
            </a:extLst>
          </p:cNvPr>
          <p:cNvSpPr>
            <a:spLocks noGrp="1"/>
          </p:cNvSpPr>
          <p:nvPr>
            <p:ph type="dt" sz="half" idx="10"/>
          </p:nvPr>
        </p:nvSpPr>
        <p:spPr/>
        <p:txBody>
          <a:bodyPr/>
          <a:lstStyle/>
          <a:p>
            <a:fld id="{313AB2B1-0CB8-6447-9746-4283785799D7}" type="datetimeFigureOut">
              <a:rPr lang="sr-Latn-RS" smtClean="0"/>
              <a:t>25.8.2022.</a:t>
            </a:fld>
            <a:endParaRPr lang="sr-Latn-RS"/>
          </a:p>
        </p:txBody>
      </p:sp>
      <p:sp>
        <p:nvSpPr>
          <p:cNvPr id="6" name="Rezervirano mjesto podnožja 5">
            <a:extLst>
              <a:ext uri="{FF2B5EF4-FFF2-40B4-BE49-F238E27FC236}">
                <a16:creationId xmlns:a16="http://schemas.microsoft.com/office/drawing/2014/main" id="{1E197640-F443-E24E-872A-B49EEA14AF1A}"/>
              </a:ext>
            </a:extLst>
          </p:cNvPr>
          <p:cNvSpPr>
            <a:spLocks noGrp="1"/>
          </p:cNvSpPr>
          <p:nvPr>
            <p:ph type="ftr" sz="quarter" idx="11"/>
          </p:nvPr>
        </p:nvSpPr>
        <p:spPr/>
        <p:txBody>
          <a:bodyPr/>
          <a:lstStyle/>
          <a:p>
            <a:endParaRPr lang="sr-Latn-RS"/>
          </a:p>
        </p:txBody>
      </p:sp>
      <p:sp>
        <p:nvSpPr>
          <p:cNvPr id="7" name="Rezervirano mjesto broja slajda 6">
            <a:extLst>
              <a:ext uri="{FF2B5EF4-FFF2-40B4-BE49-F238E27FC236}">
                <a16:creationId xmlns:a16="http://schemas.microsoft.com/office/drawing/2014/main" id="{3ED85DB4-639F-6044-ACEF-17A9D080AB77}"/>
              </a:ext>
            </a:extLst>
          </p:cNvPr>
          <p:cNvSpPr>
            <a:spLocks noGrp="1"/>
          </p:cNvSpPr>
          <p:nvPr>
            <p:ph type="sldNum" sz="quarter" idx="12"/>
          </p:nvPr>
        </p:nvSpPr>
        <p:spPr/>
        <p:txBody>
          <a:bodyPr/>
          <a:lstStyle/>
          <a:p>
            <a:fld id="{69D1C570-FFB9-0D46-B352-3D8B34923854}" type="slidenum">
              <a:rPr lang="sr-Latn-RS" smtClean="0"/>
              <a:t>‹#›</a:t>
            </a:fld>
            <a:endParaRPr lang="sr-Latn-RS"/>
          </a:p>
        </p:txBody>
      </p:sp>
    </p:spTree>
    <p:extLst>
      <p:ext uri="{BB962C8B-B14F-4D97-AF65-F5344CB8AC3E}">
        <p14:creationId xmlns:p14="http://schemas.microsoft.com/office/powerpoint/2010/main" val="22312057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BD69B375-032E-4C46-8607-C16816413D7C}"/>
              </a:ext>
            </a:extLst>
          </p:cNvPr>
          <p:cNvSpPr>
            <a:spLocks noGrp="1"/>
          </p:cNvSpPr>
          <p:nvPr>
            <p:ph type="title"/>
          </p:nvPr>
        </p:nvSpPr>
        <p:spPr>
          <a:xfrm>
            <a:off x="839788" y="457200"/>
            <a:ext cx="3932237" cy="1600200"/>
          </a:xfrm>
        </p:spPr>
        <p:txBody>
          <a:bodyPr anchor="b"/>
          <a:lstStyle>
            <a:lvl1pPr>
              <a:defRPr sz="3200"/>
            </a:lvl1pPr>
          </a:lstStyle>
          <a:p>
            <a:r>
              <a:rPr lang="hr-HR"/>
              <a:t>Kliknite da biste uredili stil naslova matrice</a:t>
            </a:r>
            <a:endParaRPr lang="sr-Latn-RS"/>
          </a:p>
        </p:txBody>
      </p:sp>
      <p:sp>
        <p:nvSpPr>
          <p:cNvPr id="3" name="Rezervirano mjesto slike 2">
            <a:extLst>
              <a:ext uri="{FF2B5EF4-FFF2-40B4-BE49-F238E27FC236}">
                <a16:creationId xmlns:a16="http://schemas.microsoft.com/office/drawing/2014/main" id="{A6464BEF-4FFB-8A49-B881-6E608995224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Rezervirano mjesto teksta 3">
            <a:extLst>
              <a:ext uri="{FF2B5EF4-FFF2-40B4-BE49-F238E27FC236}">
                <a16:creationId xmlns:a16="http://schemas.microsoft.com/office/drawing/2014/main" id="{DB9CA0A9-AFFD-AD44-9D9D-D2CB3946AA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r-HR"/>
              <a:t>Kliknite da biste uredili matrice</a:t>
            </a:r>
          </a:p>
        </p:txBody>
      </p:sp>
      <p:sp>
        <p:nvSpPr>
          <p:cNvPr id="5" name="Rezervirano mjesto datuma 4">
            <a:extLst>
              <a:ext uri="{FF2B5EF4-FFF2-40B4-BE49-F238E27FC236}">
                <a16:creationId xmlns:a16="http://schemas.microsoft.com/office/drawing/2014/main" id="{B3B31FC5-6467-4C4C-AEA9-900C89BE795D}"/>
              </a:ext>
            </a:extLst>
          </p:cNvPr>
          <p:cNvSpPr>
            <a:spLocks noGrp="1"/>
          </p:cNvSpPr>
          <p:nvPr>
            <p:ph type="dt" sz="half" idx="10"/>
          </p:nvPr>
        </p:nvSpPr>
        <p:spPr/>
        <p:txBody>
          <a:bodyPr/>
          <a:lstStyle/>
          <a:p>
            <a:fld id="{313AB2B1-0CB8-6447-9746-4283785799D7}" type="datetimeFigureOut">
              <a:rPr lang="sr-Latn-RS" smtClean="0"/>
              <a:t>25.8.2022.</a:t>
            </a:fld>
            <a:endParaRPr lang="sr-Latn-RS"/>
          </a:p>
        </p:txBody>
      </p:sp>
      <p:sp>
        <p:nvSpPr>
          <p:cNvPr id="6" name="Rezervirano mjesto podnožja 5">
            <a:extLst>
              <a:ext uri="{FF2B5EF4-FFF2-40B4-BE49-F238E27FC236}">
                <a16:creationId xmlns:a16="http://schemas.microsoft.com/office/drawing/2014/main" id="{6583F7E8-1E12-7C49-ABC2-F44764C84737}"/>
              </a:ext>
            </a:extLst>
          </p:cNvPr>
          <p:cNvSpPr>
            <a:spLocks noGrp="1"/>
          </p:cNvSpPr>
          <p:nvPr>
            <p:ph type="ftr" sz="quarter" idx="11"/>
          </p:nvPr>
        </p:nvSpPr>
        <p:spPr/>
        <p:txBody>
          <a:bodyPr/>
          <a:lstStyle/>
          <a:p>
            <a:endParaRPr lang="sr-Latn-RS"/>
          </a:p>
        </p:txBody>
      </p:sp>
      <p:sp>
        <p:nvSpPr>
          <p:cNvPr id="7" name="Rezervirano mjesto broja slajda 6">
            <a:extLst>
              <a:ext uri="{FF2B5EF4-FFF2-40B4-BE49-F238E27FC236}">
                <a16:creationId xmlns:a16="http://schemas.microsoft.com/office/drawing/2014/main" id="{9212D1CE-24F6-204C-8CC4-B99D807FC2A5}"/>
              </a:ext>
            </a:extLst>
          </p:cNvPr>
          <p:cNvSpPr>
            <a:spLocks noGrp="1"/>
          </p:cNvSpPr>
          <p:nvPr>
            <p:ph type="sldNum" sz="quarter" idx="12"/>
          </p:nvPr>
        </p:nvSpPr>
        <p:spPr/>
        <p:txBody>
          <a:bodyPr/>
          <a:lstStyle/>
          <a:p>
            <a:fld id="{69D1C570-FFB9-0D46-B352-3D8B34923854}" type="slidenum">
              <a:rPr lang="sr-Latn-RS" smtClean="0"/>
              <a:t>‹#›</a:t>
            </a:fld>
            <a:endParaRPr lang="sr-Latn-RS"/>
          </a:p>
        </p:txBody>
      </p:sp>
    </p:spTree>
    <p:extLst>
      <p:ext uri="{BB962C8B-B14F-4D97-AF65-F5344CB8AC3E}">
        <p14:creationId xmlns:p14="http://schemas.microsoft.com/office/powerpoint/2010/main" val="25071017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10A44D7-61A7-8D45-BA71-639E0E7597FA}"/>
              </a:ext>
            </a:extLst>
          </p:cNvPr>
          <p:cNvSpPr>
            <a:spLocks noGrp="1"/>
          </p:cNvSpPr>
          <p:nvPr>
            <p:ph type="title"/>
          </p:nvPr>
        </p:nvSpPr>
        <p:spPr/>
        <p:txBody>
          <a:bodyPr/>
          <a:lstStyle/>
          <a:p>
            <a:r>
              <a:rPr lang="hr-HR"/>
              <a:t>Kliknite da biste uredili stil naslova matrice</a:t>
            </a:r>
            <a:endParaRPr lang="sr-Latn-RS"/>
          </a:p>
        </p:txBody>
      </p:sp>
      <p:sp>
        <p:nvSpPr>
          <p:cNvPr id="3" name="Rezervirano mjesto okomitog teksta 2">
            <a:extLst>
              <a:ext uri="{FF2B5EF4-FFF2-40B4-BE49-F238E27FC236}">
                <a16:creationId xmlns:a16="http://schemas.microsoft.com/office/drawing/2014/main" id="{9C814BCE-0E60-0440-B348-13809511CECE}"/>
              </a:ext>
            </a:extLst>
          </p:cNvPr>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F796AA0E-CD85-1043-AF32-7BF58ADAAB8C}"/>
              </a:ext>
            </a:extLst>
          </p:cNvPr>
          <p:cNvSpPr>
            <a:spLocks noGrp="1"/>
          </p:cNvSpPr>
          <p:nvPr>
            <p:ph type="dt" sz="half" idx="10"/>
          </p:nvPr>
        </p:nvSpPr>
        <p:spPr/>
        <p:txBody>
          <a:bodyPr/>
          <a:lstStyle/>
          <a:p>
            <a:fld id="{313AB2B1-0CB8-6447-9746-4283785799D7}" type="datetimeFigureOut">
              <a:rPr lang="sr-Latn-RS" smtClean="0"/>
              <a:t>25.8.2022.</a:t>
            </a:fld>
            <a:endParaRPr lang="sr-Latn-RS"/>
          </a:p>
        </p:txBody>
      </p:sp>
      <p:sp>
        <p:nvSpPr>
          <p:cNvPr id="5" name="Rezervirano mjesto podnožja 4">
            <a:extLst>
              <a:ext uri="{FF2B5EF4-FFF2-40B4-BE49-F238E27FC236}">
                <a16:creationId xmlns:a16="http://schemas.microsoft.com/office/drawing/2014/main" id="{D28339C7-CCAC-1248-9638-CFA91AC45941}"/>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20CDF6A7-AE6B-8844-9D1F-046FCF1BFFDB}"/>
              </a:ext>
            </a:extLst>
          </p:cNvPr>
          <p:cNvSpPr>
            <a:spLocks noGrp="1"/>
          </p:cNvSpPr>
          <p:nvPr>
            <p:ph type="sldNum" sz="quarter" idx="12"/>
          </p:nvPr>
        </p:nvSpPr>
        <p:spPr/>
        <p:txBody>
          <a:bodyPr/>
          <a:lstStyle/>
          <a:p>
            <a:fld id="{69D1C570-FFB9-0D46-B352-3D8B34923854}" type="slidenum">
              <a:rPr lang="sr-Latn-RS" smtClean="0"/>
              <a:t>‹#›</a:t>
            </a:fld>
            <a:endParaRPr lang="sr-Latn-RS"/>
          </a:p>
        </p:txBody>
      </p:sp>
    </p:spTree>
    <p:extLst>
      <p:ext uri="{BB962C8B-B14F-4D97-AF65-F5344CB8AC3E}">
        <p14:creationId xmlns:p14="http://schemas.microsoft.com/office/powerpoint/2010/main" val="29188884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Okomiti naslov 1">
            <a:extLst>
              <a:ext uri="{FF2B5EF4-FFF2-40B4-BE49-F238E27FC236}">
                <a16:creationId xmlns:a16="http://schemas.microsoft.com/office/drawing/2014/main" id="{9AA76119-E1E2-A247-A753-F6A5B24AE817}"/>
              </a:ext>
            </a:extLst>
          </p:cNvPr>
          <p:cNvSpPr>
            <a:spLocks noGrp="1"/>
          </p:cNvSpPr>
          <p:nvPr>
            <p:ph type="title" orient="vert"/>
          </p:nvPr>
        </p:nvSpPr>
        <p:spPr>
          <a:xfrm>
            <a:off x="8724900" y="365125"/>
            <a:ext cx="2628900" cy="5811838"/>
          </a:xfrm>
        </p:spPr>
        <p:txBody>
          <a:bodyPr vert="eaVert"/>
          <a:lstStyle/>
          <a:p>
            <a:r>
              <a:rPr lang="hr-HR"/>
              <a:t>Kliknite da biste uredili stil naslova matrice</a:t>
            </a:r>
            <a:endParaRPr lang="sr-Latn-RS"/>
          </a:p>
        </p:txBody>
      </p:sp>
      <p:sp>
        <p:nvSpPr>
          <p:cNvPr id="3" name="Rezervirano mjesto okomitog teksta 2">
            <a:extLst>
              <a:ext uri="{FF2B5EF4-FFF2-40B4-BE49-F238E27FC236}">
                <a16:creationId xmlns:a16="http://schemas.microsoft.com/office/drawing/2014/main" id="{FA3496CE-09A4-1943-AC97-C0D3339ADB98}"/>
              </a:ext>
            </a:extLst>
          </p:cNvPr>
          <p:cNvSpPr>
            <a:spLocks noGrp="1"/>
          </p:cNvSpPr>
          <p:nvPr>
            <p:ph type="body" orient="vert" idx="1"/>
          </p:nvPr>
        </p:nvSpPr>
        <p:spPr>
          <a:xfrm>
            <a:off x="838200" y="365125"/>
            <a:ext cx="7734300" cy="5811838"/>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1295CF2C-696A-DB45-B8EB-5F12CF0E1145}"/>
              </a:ext>
            </a:extLst>
          </p:cNvPr>
          <p:cNvSpPr>
            <a:spLocks noGrp="1"/>
          </p:cNvSpPr>
          <p:nvPr>
            <p:ph type="dt" sz="half" idx="10"/>
          </p:nvPr>
        </p:nvSpPr>
        <p:spPr/>
        <p:txBody>
          <a:bodyPr/>
          <a:lstStyle/>
          <a:p>
            <a:fld id="{313AB2B1-0CB8-6447-9746-4283785799D7}" type="datetimeFigureOut">
              <a:rPr lang="sr-Latn-RS" smtClean="0"/>
              <a:t>25.8.2022.</a:t>
            </a:fld>
            <a:endParaRPr lang="sr-Latn-RS"/>
          </a:p>
        </p:txBody>
      </p:sp>
      <p:sp>
        <p:nvSpPr>
          <p:cNvPr id="5" name="Rezervirano mjesto podnožja 4">
            <a:extLst>
              <a:ext uri="{FF2B5EF4-FFF2-40B4-BE49-F238E27FC236}">
                <a16:creationId xmlns:a16="http://schemas.microsoft.com/office/drawing/2014/main" id="{8173A749-D81A-1E43-960E-BE5D4670101A}"/>
              </a:ext>
            </a:extLst>
          </p:cNvPr>
          <p:cNvSpPr>
            <a:spLocks noGrp="1"/>
          </p:cNvSpPr>
          <p:nvPr>
            <p:ph type="ftr" sz="quarter" idx="11"/>
          </p:nvPr>
        </p:nvSpPr>
        <p:spPr/>
        <p:txBody>
          <a:bodyPr/>
          <a:lstStyle/>
          <a:p>
            <a:endParaRPr lang="sr-Latn-RS"/>
          </a:p>
        </p:txBody>
      </p:sp>
      <p:sp>
        <p:nvSpPr>
          <p:cNvPr id="6" name="Rezervirano mjesto broja slajda 5">
            <a:extLst>
              <a:ext uri="{FF2B5EF4-FFF2-40B4-BE49-F238E27FC236}">
                <a16:creationId xmlns:a16="http://schemas.microsoft.com/office/drawing/2014/main" id="{5DDF5BE1-0617-F24A-A7A8-AF27537D8924}"/>
              </a:ext>
            </a:extLst>
          </p:cNvPr>
          <p:cNvSpPr>
            <a:spLocks noGrp="1"/>
          </p:cNvSpPr>
          <p:nvPr>
            <p:ph type="sldNum" sz="quarter" idx="12"/>
          </p:nvPr>
        </p:nvSpPr>
        <p:spPr/>
        <p:txBody>
          <a:bodyPr/>
          <a:lstStyle/>
          <a:p>
            <a:fld id="{69D1C570-FFB9-0D46-B352-3D8B34923854}" type="slidenum">
              <a:rPr lang="sr-Latn-RS" smtClean="0"/>
              <a:t>‹#›</a:t>
            </a:fld>
            <a:endParaRPr lang="sr-Latn-RS"/>
          </a:p>
        </p:txBody>
      </p:sp>
    </p:spTree>
    <p:extLst>
      <p:ext uri="{BB962C8B-B14F-4D97-AF65-F5344CB8AC3E}">
        <p14:creationId xmlns:p14="http://schemas.microsoft.com/office/powerpoint/2010/main" val="8831397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674CB-3709-4ACF-BB61-29ADEA3D41BE}"/>
              </a:ext>
            </a:extLst>
          </p:cNvPr>
          <p:cNvSpPr>
            <a:spLocks noGrp="1"/>
          </p:cNvSpPr>
          <p:nvPr>
            <p:ph type="ctrTitle"/>
          </p:nvPr>
        </p:nvSpPr>
        <p:spPr>
          <a:xfrm>
            <a:off x="1524000" y="1033272"/>
            <a:ext cx="9144000" cy="2478024"/>
          </a:xfrm>
        </p:spPr>
        <p:txBody>
          <a:bodyPr lIns="0" tIns="0" rIns="0" bIns="0" anchor="b">
            <a:noAutofit/>
          </a:bodyPr>
          <a:lstStyle>
            <a:lvl1pPr algn="ctr">
              <a:defRPr sz="4000" spc="750" baseline="0"/>
            </a:lvl1pPr>
          </a:lstStyle>
          <a:p>
            <a:r>
              <a:rPr lang="en-US" dirty="0"/>
              <a:t>Click to edit Master title style</a:t>
            </a:r>
          </a:p>
        </p:txBody>
      </p:sp>
      <p:sp>
        <p:nvSpPr>
          <p:cNvPr id="3" name="Subtitle 2">
            <a:extLst>
              <a:ext uri="{FF2B5EF4-FFF2-40B4-BE49-F238E27FC236}">
                <a16:creationId xmlns:a16="http://schemas.microsoft.com/office/drawing/2014/main" id="{E06DA6BE-9B64-48FC-92D1-EF0D426A3974}"/>
              </a:ext>
            </a:extLst>
          </p:cNvPr>
          <p:cNvSpPr>
            <a:spLocks noGrp="1"/>
          </p:cNvSpPr>
          <p:nvPr>
            <p:ph type="subTitle" idx="1"/>
          </p:nvPr>
        </p:nvSpPr>
        <p:spPr>
          <a:xfrm>
            <a:off x="1524000" y="3822192"/>
            <a:ext cx="9144000" cy="1435608"/>
          </a:xfrm>
        </p:spPr>
        <p:txBody>
          <a:bodyPr lIns="0" tIns="0" rIns="0" bIns="0">
            <a:normAutofit/>
          </a:bodyPr>
          <a:lstStyle>
            <a:lvl1pPr marL="0" indent="0" algn="ctr">
              <a:lnSpc>
                <a:spcPct val="150000"/>
              </a:lnSpc>
              <a:buNone/>
              <a:defRPr sz="1600" cap="all" spc="6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083AE59-8E21-449F-86DA-5BE297010864}"/>
              </a:ext>
            </a:extLst>
          </p:cNvPr>
          <p:cNvSpPr>
            <a:spLocks noGrp="1"/>
          </p:cNvSpPr>
          <p:nvPr>
            <p:ph type="dt" sz="half" idx="10"/>
          </p:nvPr>
        </p:nvSpPr>
        <p:spPr/>
        <p:txBody>
          <a:bodyPr/>
          <a:lstStyle/>
          <a:p>
            <a:fld id="{655A5808-3B61-48CC-92EF-85AC2E0DFA56}" type="datetime2">
              <a:rPr lang="en-US" smtClean="0"/>
              <a:t>Thursday, August 25, 2022</a:t>
            </a:fld>
            <a:endParaRPr lang="en-US"/>
          </a:p>
        </p:txBody>
      </p:sp>
      <p:sp>
        <p:nvSpPr>
          <p:cNvPr id="5" name="Footer Placeholder 4">
            <a:extLst>
              <a:ext uri="{FF2B5EF4-FFF2-40B4-BE49-F238E27FC236}">
                <a16:creationId xmlns:a16="http://schemas.microsoft.com/office/drawing/2014/main" id="{4E8CCD60-9970-49FD-8254-21154BAA1E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C0A488-07A7-42F9-B1DF-68545B75417D}"/>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920622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FE0F35-0AE7-48AB-9005-F1DB4BD0B47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DDD4022-C31F-4C4C-B5BF-5F9730C08A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A45EE9-11D3-436C-9D73-1AA6CCDB165F}"/>
              </a:ext>
            </a:extLst>
          </p:cNvPr>
          <p:cNvSpPr>
            <a:spLocks noGrp="1"/>
          </p:cNvSpPr>
          <p:nvPr>
            <p:ph type="dt" sz="half" idx="10"/>
          </p:nvPr>
        </p:nvSpPr>
        <p:spPr/>
        <p:txBody>
          <a:bodyPr/>
          <a:lstStyle/>
          <a:p>
            <a:fld id="{2F3AF3C6-0FD4-4939-991C-00DDE5C56815}" type="datetime2">
              <a:rPr lang="en-US" smtClean="0"/>
              <a:t>Thursday, August 25, 2022</a:t>
            </a:fld>
            <a:endParaRPr lang="en-US"/>
          </a:p>
        </p:txBody>
      </p:sp>
      <p:sp>
        <p:nvSpPr>
          <p:cNvPr id="5" name="Footer Placeholder 4">
            <a:extLst>
              <a:ext uri="{FF2B5EF4-FFF2-40B4-BE49-F238E27FC236}">
                <a16:creationId xmlns:a16="http://schemas.microsoft.com/office/drawing/2014/main" id="{92817DCF-881F-4956-81AE-A6D27A88F4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265F17-AD75-4B7E-970D-5D4DBD5D170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167660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C12CB-05D8-4D62-BDC5-812DB6DD04CD}"/>
              </a:ext>
            </a:extLst>
          </p:cNvPr>
          <p:cNvSpPr>
            <a:spLocks noGrp="1"/>
          </p:cNvSpPr>
          <p:nvPr>
            <p:ph type="title"/>
          </p:nvPr>
        </p:nvSpPr>
        <p:spPr>
          <a:xfrm>
            <a:off x="1371600" y="1709738"/>
            <a:ext cx="9966960" cy="2852737"/>
          </a:xfrm>
        </p:spPr>
        <p:txBody>
          <a:bodyPr anchor="b">
            <a:normAutofit/>
          </a:bodyPr>
          <a:lstStyle>
            <a:lvl1pPr>
              <a:lnSpc>
                <a:spcPct val="100000"/>
              </a:lnSpc>
              <a:defRPr sz="4400" spc="75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C52F020-8516-4B9E-B455-5731ED6C9E9E}"/>
              </a:ext>
            </a:extLst>
          </p:cNvPr>
          <p:cNvSpPr>
            <a:spLocks noGrp="1"/>
          </p:cNvSpPr>
          <p:nvPr>
            <p:ph type="body" idx="1"/>
          </p:nvPr>
        </p:nvSpPr>
        <p:spPr>
          <a:xfrm>
            <a:off x="1371600" y="4974336"/>
            <a:ext cx="9966961" cy="1115568"/>
          </a:xfrm>
        </p:spPr>
        <p:txBody>
          <a:bodyPr>
            <a:normAutofit/>
          </a:bodyPr>
          <a:lstStyle>
            <a:lvl1pPr marL="0" indent="0">
              <a:buNone/>
              <a:defRPr sz="1600" cap="all" spc="6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822993-6E28-44BB-B983-095B476B801A}"/>
              </a:ext>
            </a:extLst>
          </p:cNvPr>
          <p:cNvSpPr>
            <a:spLocks noGrp="1"/>
          </p:cNvSpPr>
          <p:nvPr>
            <p:ph type="dt" sz="half" idx="10"/>
          </p:nvPr>
        </p:nvSpPr>
        <p:spPr/>
        <p:txBody>
          <a:bodyPr/>
          <a:lstStyle/>
          <a:p>
            <a:fld id="{86807482-8128-47C6-A8DD-6452B0291CFF}" type="datetime2">
              <a:rPr lang="en-US" smtClean="0"/>
              <a:t>Thursday, August 25, 2022</a:t>
            </a:fld>
            <a:endParaRPr lang="en-US"/>
          </a:p>
        </p:txBody>
      </p:sp>
      <p:sp>
        <p:nvSpPr>
          <p:cNvPr id="5" name="Footer Placeholder 4">
            <a:extLst>
              <a:ext uri="{FF2B5EF4-FFF2-40B4-BE49-F238E27FC236}">
                <a16:creationId xmlns:a16="http://schemas.microsoft.com/office/drawing/2014/main" id="{FC909971-06C9-462B-81D9-BEF24C708A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9A076D-47C1-49CD-9A8B-956DB3FC31F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85579536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8DFBD-F5ED-455C-8AD0-97476A55E3D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30E58C-F463-4D52-9225-9410133113A4}"/>
              </a:ext>
            </a:extLst>
          </p:cNvPr>
          <p:cNvSpPr>
            <a:spLocks noGrp="1"/>
          </p:cNvSpPr>
          <p:nvPr>
            <p:ph sz="half" idx="1"/>
          </p:nvPr>
        </p:nvSpPr>
        <p:spPr>
          <a:xfrm>
            <a:off x="1371600" y="2112264"/>
            <a:ext cx="4846320" cy="3959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AF7BDB4-97FA-485D-A557-6F96692BAC9E}"/>
              </a:ext>
            </a:extLst>
          </p:cNvPr>
          <p:cNvSpPr>
            <a:spLocks noGrp="1"/>
          </p:cNvSpPr>
          <p:nvPr>
            <p:ph sz="half" idx="2"/>
          </p:nvPr>
        </p:nvSpPr>
        <p:spPr>
          <a:xfrm>
            <a:off x="6766560" y="2112265"/>
            <a:ext cx="4846320" cy="3959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8C50007-C799-4117-8ACD-5EE980E63F17}"/>
              </a:ext>
            </a:extLst>
          </p:cNvPr>
          <p:cNvSpPr>
            <a:spLocks noGrp="1"/>
          </p:cNvSpPr>
          <p:nvPr>
            <p:ph type="dt" sz="half" idx="10"/>
          </p:nvPr>
        </p:nvSpPr>
        <p:spPr/>
        <p:txBody>
          <a:bodyPr/>
          <a:lstStyle/>
          <a:p>
            <a:fld id="{37903F25-275E-41DE-BE3B-EBF0DB49F9B1}" type="datetime2">
              <a:rPr lang="en-US" smtClean="0"/>
              <a:t>Thursday, August 25, 2022</a:t>
            </a:fld>
            <a:endParaRPr lang="en-US"/>
          </a:p>
        </p:txBody>
      </p:sp>
      <p:sp>
        <p:nvSpPr>
          <p:cNvPr id="6" name="Footer Placeholder 5">
            <a:extLst>
              <a:ext uri="{FF2B5EF4-FFF2-40B4-BE49-F238E27FC236}">
                <a16:creationId xmlns:a16="http://schemas.microsoft.com/office/drawing/2014/main" id="{F24E8968-6BAD-4D5A-BF1D-911C7A39C1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9D8C08-BF20-4D5E-9004-0C075C36D8A4}"/>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232779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2036E0D-26A5-455A-A8BD-70DA8BC03EB2}"/>
              </a:ext>
            </a:extLst>
          </p:cNvPr>
          <p:cNvSpPr>
            <a:spLocks noGrp="1"/>
          </p:cNvSpPr>
          <p:nvPr>
            <p:ph type="body" idx="1"/>
          </p:nvPr>
        </p:nvSpPr>
        <p:spPr>
          <a:xfrm>
            <a:off x="1371600" y="2112264"/>
            <a:ext cx="48410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FD4EA0-094D-4056-9032-BFB44B40896B}"/>
              </a:ext>
            </a:extLst>
          </p:cNvPr>
          <p:cNvSpPr>
            <a:spLocks noGrp="1"/>
          </p:cNvSpPr>
          <p:nvPr>
            <p:ph sz="half" idx="2"/>
          </p:nvPr>
        </p:nvSpPr>
        <p:spPr>
          <a:xfrm>
            <a:off x="1371600" y="3018472"/>
            <a:ext cx="4841076" cy="31048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FC0CCE8-718F-4620-8B4A-C60EEA7B884D}"/>
              </a:ext>
            </a:extLst>
          </p:cNvPr>
          <p:cNvSpPr>
            <a:spLocks noGrp="1"/>
          </p:cNvSpPr>
          <p:nvPr>
            <p:ph type="body" sz="quarter" idx="3"/>
          </p:nvPr>
        </p:nvSpPr>
        <p:spPr>
          <a:xfrm>
            <a:off x="6766560" y="2112264"/>
            <a:ext cx="484632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CE86DF-0069-4D31-BDD3-A9A2F9B7B468}"/>
              </a:ext>
            </a:extLst>
          </p:cNvPr>
          <p:cNvSpPr>
            <a:spLocks noGrp="1"/>
          </p:cNvSpPr>
          <p:nvPr>
            <p:ph sz="quarter" idx="4"/>
          </p:nvPr>
        </p:nvSpPr>
        <p:spPr>
          <a:xfrm>
            <a:off x="6766560" y="3018471"/>
            <a:ext cx="4841076" cy="31048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A5ED06-FE54-4B86-A8D4-07D0EB08C3AB}"/>
              </a:ext>
            </a:extLst>
          </p:cNvPr>
          <p:cNvSpPr>
            <a:spLocks noGrp="1"/>
          </p:cNvSpPr>
          <p:nvPr>
            <p:ph type="dt" sz="half" idx="10"/>
          </p:nvPr>
        </p:nvSpPr>
        <p:spPr/>
        <p:txBody>
          <a:bodyPr/>
          <a:lstStyle/>
          <a:p>
            <a:fld id="{EE475572-4A44-4171-84AA-64D42C8050A6}" type="datetime2">
              <a:rPr lang="en-US" smtClean="0"/>
              <a:t>Thursday, August 25, 2022</a:t>
            </a:fld>
            <a:endParaRPr lang="en-US"/>
          </a:p>
        </p:txBody>
      </p:sp>
      <p:sp>
        <p:nvSpPr>
          <p:cNvPr id="8" name="Footer Placeholder 7">
            <a:extLst>
              <a:ext uri="{FF2B5EF4-FFF2-40B4-BE49-F238E27FC236}">
                <a16:creationId xmlns:a16="http://schemas.microsoft.com/office/drawing/2014/main" id="{CE9EC6C3-0950-4AFE-936A-9AB5D227844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84B1D1-BE0C-48F4-BC74-90675A0F07CF}"/>
              </a:ext>
            </a:extLst>
          </p:cNvPr>
          <p:cNvSpPr>
            <a:spLocks noGrp="1"/>
          </p:cNvSpPr>
          <p:nvPr>
            <p:ph type="sldNum" sz="quarter" idx="12"/>
          </p:nvPr>
        </p:nvSpPr>
        <p:spPr/>
        <p:txBody>
          <a:bodyPr/>
          <a:lstStyle/>
          <a:p>
            <a:fld id="{C01389E6-C847-4AD0-B56D-D205B2EAB1EE}" type="slidenum">
              <a:rPr lang="en-US" smtClean="0"/>
              <a:t>‹#›</a:t>
            </a:fld>
            <a:endParaRPr lang="en-US"/>
          </a:p>
        </p:txBody>
      </p:sp>
      <p:sp>
        <p:nvSpPr>
          <p:cNvPr id="10" name="Title 9">
            <a:extLst>
              <a:ext uri="{FF2B5EF4-FFF2-40B4-BE49-F238E27FC236}">
                <a16:creationId xmlns:a16="http://schemas.microsoft.com/office/drawing/2014/main" id="{2D453288-3D76-40C1-BE00-223AB28F13DF}"/>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797202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B1716-24B0-42CD-95B6-843092597B2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E3617E-4B11-481F-AC6E-00031790294A}"/>
              </a:ext>
            </a:extLst>
          </p:cNvPr>
          <p:cNvSpPr>
            <a:spLocks noGrp="1"/>
          </p:cNvSpPr>
          <p:nvPr>
            <p:ph type="dt" sz="half" idx="10"/>
          </p:nvPr>
        </p:nvSpPr>
        <p:spPr/>
        <p:txBody>
          <a:bodyPr/>
          <a:lstStyle/>
          <a:p>
            <a:fld id="{C4C1612E-528E-4FD5-9E9E-E15F1108F171}" type="datetime2">
              <a:rPr lang="en-US" smtClean="0"/>
              <a:t>Thursday, August 25, 2022</a:t>
            </a:fld>
            <a:endParaRPr lang="en-US"/>
          </a:p>
        </p:txBody>
      </p:sp>
      <p:sp>
        <p:nvSpPr>
          <p:cNvPr id="4" name="Footer Placeholder 3">
            <a:extLst>
              <a:ext uri="{FF2B5EF4-FFF2-40B4-BE49-F238E27FC236}">
                <a16:creationId xmlns:a16="http://schemas.microsoft.com/office/drawing/2014/main" id="{F6BF19CC-06D3-40E9-81B5-63B457B220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FC312-3AA5-46F7-B701-3D9327A68DB7}"/>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4213404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4F8D3B71-0D02-4660-8736-2C832611E839}" type="datetimeFigureOut">
              <a:rPr lang="hr-HR" smtClean="0"/>
              <a:t>25.8.2022.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7635F6D-D991-4DD0-ADA5-C31D176AA586}" type="slidenum">
              <a:rPr lang="hr-HR" smtClean="0"/>
              <a:t>‹#›</a:t>
            </a:fld>
            <a:endParaRPr lang="hr-HR"/>
          </a:p>
        </p:txBody>
      </p:sp>
    </p:spTree>
    <p:extLst>
      <p:ext uri="{BB962C8B-B14F-4D97-AF65-F5344CB8AC3E}">
        <p14:creationId xmlns:p14="http://schemas.microsoft.com/office/powerpoint/2010/main" val="924593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9E28E-1389-47AF-B3EB-22571417ACBE}"/>
              </a:ext>
            </a:extLst>
          </p:cNvPr>
          <p:cNvSpPr>
            <a:spLocks noGrp="1"/>
          </p:cNvSpPr>
          <p:nvPr>
            <p:ph type="dt" sz="half" idx="10"/>
          </p:nvPr>
        </p:nvSpPr>
        <p:spPr/>
        <p:txBody>
          <a:bodyPr/>
          <a:lstStyle/>
          <a:p>
            <a:fld id="{D4F6D862-A06D-436F-A92E-EBAAD50B6E50}" type="datetime2">
              <a:rPr lang="en-US" smtClean="0"/>
              <a:t>Thursday, August 25, 2022</a:t>
            </a:fld>
            <a:endParaRPr lang="en-US"/>
          </a:p>
        </p:txBody>
      </p:sp>
      <p:sp>
        <p:nvSpPr>
          <p:cNvPr id="3" name="Footer Placeholder 2">
            <a:extLst>
              <a:ext uri="{FF2B5EF4-FFF2-40B4-BE49-F238E27FC236}">
                <a16:creationId xmlns:a16="http://schemas.microsoft.com/office/drawing/2014/main" id="{BFCF6B08-1984-4F7C-9F6E-A4F47BDBA21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771B3C5-CEC7-427F-931C-1318C421BEF9}"/>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8435924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EB55F-536E-4547-A5D2-0483FC3684CD}"/>
              </a:ext>
            </a:extLst>
          </p:cNvPr>
          <p:cNvSpPr>
            <a:spLocks noGrp="1"/>
          </p:cNvSpPr>
          <p:nvPr>
            <p:ph type="title"/>
          </p:nvPr>
        </p:nvSpPr>
        <p:spPr>
          <a:xfrm>
            <a:off x="1371600" y="987425"/>
            <a:ext cx="3932237" cy="1894511"/>
          </a:xfrm>
        </p:spPr>
        <p:txBody>
          <a:bodyPr anchor="b"/>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D717D3C-533B-4EA9-886B-FAE59956C74C}"/>
              </a:ext>
            </a:extLst>
          </p:cNvPr>
          <p:cNvSpPr>
            <a:spLocks noGrp="1"/>
          </p:cNvSpPr>
          <p:nvPr>
            <p:ph idx="1"/>
          </p:nvPr>
        </p:nvSpPr>
        <p:spPr>
          <a:xfrm>
            <a:off x="5650992" y="987425"/>
            <a:ext cx="5687568" cy="4873625"/>
          </a:xfrm>
        </p:spPr>
        <p:txBody>
          <a:bodyPr>
            <a:normAutofit/>
          </a:bodyPr>
          <a:lstStyle>
            <a:lvl1pPr>
              <a:defRPr sz="20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419D2E1-4B17-4608-961E-2C4719855E89}"/>
              </a:ext>
            </a:extLst>
          </p:cNvPr>
          <p:cNvSpPr>
            <a:spLocks noGrp="1"/>
          </p:cNvSpPr>
          <p:nvPr>
            <p:ph type="body" sz="half" idx="2"/>
          </p:nvPr>
        </p:nvSpPr>
        <p:spPr>
          <a:xfrm>
            <a:off x="1371600" y="3058510"/>
            <a:ext cx="3932237" cy="280254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5A3535-184C-438C-AE91-9C42B7C5AFB6}"/>
              </a:ext>
            </a:extLst>
          </p:cNvPr>
          <p:cNvSpPr>
            <a:spLocks noGrp="1"/>
          </p:cNvSpPr>
          <p:nvPr>
            <p:ph type="dt" sz="half" idx="10"/>
          </p:nvPr>
        </p:nvSpPr>
        <p:spPr/>
        <p:txBody>
          <a:bodyPr/>
          <a:lstStyle/>
          <a:p>
            <a:fld id="{B73E0B7D-2260-4809-8F0A-9E5F3E24F169}" type="datetime2">
              <a:rPr lang="en-US" smtClean="0"/>
              <a:t>Thursday, August 25, 2022</a:t>
            </a:fld>
            <a:endParaRPr lang="en-US"/>
          </a:p>
        </p:txBody>
      </p:sp>
      <p:sp>
        <p:nvSpPr>
          <p:cNvPr id="6" name="Footer Placeholder 5">
            <a:extLst>
              <a:ext uri="{FF2B5EF4-FFF2-40B4-BE49-F238E27FC236}">
                <a16:creationId xmlns:a16="http://schemas.microsoft.com/office/drawing/2014/main" id="{0DF6DBC3-4A58-42BA-9B55-A9A7251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4E6563-0AB6-4038-A12B-A259552DB66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7505201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702C5-1E3B-4C62-A538-59BB572864A0}"/>
              </a:ext>
            </a:extLst>
          </p:cNvPr>
          <p:cNvSpPr>
            <a:spLocks noGrp="1"/>
          </p:cNvSpPr>
          <p:nvPr>
            <p:ph type="title"/>
          </p:nvPr>
        </p:nvSpPr>
        <p:spPr>
          <a:xfrm>
            <a:off x="1371600" y="987552"/>
            <a:ext cx="3932237" cy="1892808"/>
          </a:xfrm>
        </p:spPr>
        <p:txBody>
          <a:bodyPr anchor="b"/>
          <a:lstStyle>
            <a:lvl1pPr>
              <a:defRPr sz="3200" baseline="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E2CF574-95CE-4E60-B2CF-3B5B4F33A767}"/>
              </a:ext>
            </a:extLst>
          </p:cNvPr>
          <p:cNvSpPr>
            <a:spLocks noGrp="1"/>
          </p:cNvSpPr>
          <p:nvPr>
            <p:ph type="pic" idx="1"/>
          </p:nvPr>
        </p:nvSpPr>
        <p:spPr>
          <a:xfrm>
            <a:off x="5505319" y="987425"/>
            <a:ext cx="583324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D039F7C-C735-4356-8B04-89E19047950C}"/>
              </a:ext>
            </a:extLst>
          </p:cNvPr>
          <p:cNvSpPr>
            <a:spLocks noGrp="1"/>
          </p:cNvSpPr>
          <p:nvPr>
            <p:ph type="body" sz="half" idx="2"/>
          </p:nvPr>
        </p:nvSpPr>
        <p:spPr>
          <a:xfrm>
            <a:off x="1371600" y="3033286"/>
            <a:ext cx="3932237" cy="283570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E706DF-52A3-4F34-9BF5-E1ACD5D54283}"/>
              </a:ext>
            </a:extLst>
          </p:cNvPr>
          <p:cNvSpPr>
            <a:spLocks noGrp="1"/>
          </p:cNvSpPr>
          <p:nvPr>
            <p:ph type="dt" sz="half" idx="10"/>
          </p:nvPr>
        </p:nvSpPr>
        <p:spPr/>
        <p:txBody>
          <a:bodyPr/>
          <a:lstStyle/>
          <a:p>
            <a:fld id="{3C8E4735-C637-46A3-94EB-AB3AC4188D2F}" type="datetime2">
              <a:rPr lang="en-US" smtClean="0"/>
              <a:t>Thursday, August 25, 2022</a:t>
            </a:fld>
            <a:endParaRPr lang="en-US"/>
          </a:p>
        </p:txBody>
      </p:sp>
      <p:sp>
        <p:nvSpPr>
          <p:cNvPr id="6" name="Footer Placeholder 5">
            <a:extLst>
              <a:ext uri="{FF2B5EF4-FFF2-40B4-BE49-F238E27FC236}">
                <a16:creationId xmlns:a16="http://schemas.microsoft.com/office/drawing/2014/main" id="{BFB25E53-E72E-4110-BB6B-3477F56C308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3686F8F-3D62-4CEC-AD9A-B70848E6A81C}"/>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14575862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DC3B6-2D75-4EC4-9120-88DCE0EA61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4B06CB-A0FE-4499-B674-90C8C281A5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7FD700-765A-4DE6-A8EC-9D9D92FCBB42}"/>
              </a:ext>
            </a:extLst>
          </p:cNvPr>
          <p:cNvSpPr>
            <a:spLocks noGrp="1"/>
          </p:cNvSpPr>
          <p:nvPr>
            <p:ph type="dt" sz="half" idx="10"/>
          </p:nvPr>
        </p:nvSpPr>
        <p:spPr/>
        <p:txBody>
          <a:bodyPr/>
          <a:lstStyle/>
          <a:p>
            <a:fld id="{735E98AF-4574-4509-BF7A-519ACD5BF826}" type="datetime2">
              <a:rPr lang="en-US" smtClean="0"/>
              <a:t>Thursday, August 25, 2022</a:t>
            </a:fld>
            <a:endParaRPr lang="en-US"/>
          </a:p>
        </p:txBody>
      </p:sp>
      <p:sp>
        <p:nvSpPr>
          <p:cNvPr id="5" name="Footer Placeholder 4">
            <a:extLst>
              <a:ext uri="{FF2B5EF4-FFF2-40B4-BE49-F238E27FC236}">
                <a16:creationId xmlns:a16="http://schemas.microsoft.com/office/drawing/2014/main" id="{0C4664EC-C4B1-4D14-9ED3-14C6CCBFFC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F5526-E518-4133-9F44-D812576C1092}"/>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36553160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F62998-15B1-4CA8-8C60-7801001F8060}"/>
              </a:ext>
            </a:extLst>
          </p:cNvPr>
          <p:cNvSpPr>
            <a:spLocks noGrp="1"/>
          </p:cNvSpPr>
          <p:nvPr>
            <p:ph type="title" orient="vert"/>
          </p:nvPr>
        </p:nvSpPr>
        <p:spPr>
          <a:xfrm>
            <a:off x="8724900" y="838899"/>
            <a:ext cx="2628900" cy="48493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11AE278-0885-4594-AB09-120344C7D882}"/>
              </a:ext>
            </a:extLst>
          </p:cNvPr>
          <p:cNvSpPr>
            <a:spLocks noGrp="1"/>
          </p:cNvSpPr>
          <p:nvPr>
            <p:ph type="body" orient="vert" idx="1"/>
          </p:nvPr>
        </p:nvSpPr>
        <p:spPr>
          <a:xfrm>
            <a:off x="849235" y="838900"/>
            <a:ext cx="7723265" cy="4849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5B850CC-FB43-4988-8D4E-9C54C20185B4}"/>
              </a:ext>
            </a:extLst>
          </p:cNvPr>
          <p:cNvSpPr>
            <a:spLocks noGrp="1"/>
          </p:cNvSpPr>
          <p:nvPr>
            <p:ph type="dt" sz="half" idx="10"/>
          </p:nvPr>
        </p:nvSpPr>
        <p:spPr/>
        <p:txBody>
          <a:bodyPr/>
          <a:lstStyle/>
          <a:p>
            <a:fld id="{93DD97D4-9636-490F-85D0-E926C2B6F3B1}" type="datetime2">
              <a:rPr lang="en-US" smtClean="0"/>
              <a:t>Thursday, August 25, 2022</a:t>
            </a:fld>
            <a:endParaRPr lang="en-US"/>
          </a:p>
        </p:txBody>
      </p:sp>
      <p:sp>
        <p:nvSpPr>
          <p:cNvPr id="5" name="Footer Placeholder 4">
            <a:extLst>
              <a:ext uri="{FF2B5EF4-FFF2-40B4-BE49-F238E27FC236}">
                <a16:creationId xmlns:a16="http://schemas.microsoft.com/office/drawing/2014/main" id="{47A70300-3853-4FB4-A084-CF6E5CF2BD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DBAFB0-25AA-4B69-8418-418F47A92700}"/>
              </a:ext>
            </a:extLst>
          </p:cNvPr>
          <p:cNvSpPr>
            <a:spLocks noGrp="1"/>
          </p:cNvSpPr>
          <p:nvPr>
            <p:ph type="sldNum" sz="quarter" idx="12"/>
          </p:nvPr>
        </p:nvSpPr>
        <p:spPr/>
        <p:txBody>
          <a:bodyPr/>
          <a:lstStyle/>
          <a:p>
            <a:fld id="{C01389E6-C847-4AD0-B56D-D205B2EAB1EE}" type="slidenum">
              <a:rPr lang="en-US" smtClean="0"/>
              <a:t>‹#›</a:t>
            </a:fld>
            <a:endParaRPr lang="en-US"/>
          </a:p>
        </p:txBody>
      </p:sp>
    </p:spTree>
    <p:extLst>
      <p:ext uri="{BB962C8B-B14F-4D97-AF65-F5344CB8AC3E}">
        <p14:creationId xmlns:p14="http://schemas.microsoft.com/office/powerpoint/2010/main" val="22211095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41641529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83515747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aglavlje sekcij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C6F822A4-8DA6-4447-9B1F-C5DB58435268}" type="datetimeFigureOut">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18009511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681517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hr-HR"/>
              <a:t>Kliknite da biste uredili stil naslova matrice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689866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Usporedb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hr-HR"/>
              <a:t>Kliknite da biste uredili stil naslova matrice</a:t>
            </a:r>
            <a:endParaRPr lang="en-US" dirty="0"/>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hr-HR"/>
              <a:t>Kliknite da biste uredili matrice</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4F8D3B71-0D02-4660-8736-2C832611E839}" type="datetimeFigureOut">
              <a:rPr lang="hr-HR" smtClean="0"/>
              <a:t>25.8.2022.</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97635F6D-D991-4DD0-ADA5-C31D176AA586}" type="slidenum">
              <a:rPr lang="hr-HR" smtClean="0"/>
              <a:t>‹#›</a:t>
            </a:fld>
            <a:endParaRPr lang="hr-HR"/>
          </a:p>
        </p:txBody>
      </p:sp>
    </p:spTree>
    <p:extLst>
      <p:ext uri="{BB962C8B-B14F-4D97-AF65-F5344CB8AC3E}">
        <p14:creationId xmlns:p14="http://schemas.microsoft.com/office/powerpoint/2010/main" val="13129307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796858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338601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hr-HR"/>
              <a:t>Kliknite da biste uredili stil naslova matrice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hr-HR"/>
              <a:t>Kliknite da biste uredili matrice</a:t>
            </a:r>
          </a:p>
        </p:txBody>
      </p:sp>
      <p:sp>
        <p:nvSpPr>
          <p:cNvPr id="5" name="Date Placeholder 4"/>
          <p:cNvSpPr>
            <a:spLocks noGrp="1"/>
          </p:cNvSpPr>
          <p:nvPr>
            <p:ph type="dt" sz="half" idx="10"/>
          </p:nvPr>
        </p:nvSpPr>
        <p:spPr/>
        <p:txBody>
          <a:bodyPr/>
          <a:lstStyle/>
          <a:p>
            <a:fld id="{DA16AA21-1863-4931-97CB-99D0A168701B}"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8272585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r-HR"/>
              <a:t>Kliknite ikonu da biste dodali  sliku</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3772C379-9A7C-4C87-A116-CBE9F58B04C5}"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787199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Naslov i opis">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8664C608-40B1-4030-A28D-5B74BC98ADCE}" type="datetimeFigureOut">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5794176"/>
      </p:ext>
    </p:extLst>
  </p:cSld>
  <p:clrMapOvr>
    <a:masterClrMapping/>
  </p:clrMapOvr>
  <p:hf sldNum="0"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itat s opisom">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8664C608-40B1-4030-A28D-5B74BC98ADCE}" type="datetimeFigureOut">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83508853"/>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Kartica s naziv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hr-HR"/>
              <a:t>Kliknite da biste uredili stil naslova matrice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8664C608-40B1-4030-A28D-5B74BC98ADCE}" type="datetimeFigureOut">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078099266"/>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Kartica s nazivom citat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8664C608-40B1-4030-A28D-5B74BC98ADCE}" type="datetimeFigureOut">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130860599"/>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ili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hr-HR"/>
              <a:t>Kliknite da biste uredili stil naslova matrice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hr-HR"/>
              <a:t>Kliknite da biste uredili matrice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p:txBody>
          <a:bodyPr/>
          <a:lstStyle/>
          <a:p>
            <a:fld id="{8664C608-40B1-4030-A28D-5B74BC98ADCE}" type="datetimeFigureOut">
              <a:rPr lang="en-US" smtClean="0"/>
              <a:t>8/25/2022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215555949"/>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93563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r-HR"/>
              <a:t>Kliknite da biste uredili stil naslova matrice</a:t>
            </a:r>
            <a:endParaRPr lang="en-US" dirty="0"/>
          </a:p>
        </p:txBody>
      </p:sp>
      <p:sp>
        <p:nvSpPr>
          <p:cNvPr id="3" name="Date Placeholder 2"/>
          <p:cNvSpPr>
            <a:spLocks noGrp="1"/>
          </p:cNvSpPr>
          <p:nvPr>
            <p:ph type="dt" sz="half" idx="10"/>
          </p:nvPr>
        </p:nvSpPr>
        <p:spPr/>
        <p:txBody>
          <a:bodyPr/>
          <a:lstStyle/>
          <a:p>
            <a:fld id="{4F8D3B71-0D02-4660-8736-2C832611E839}" type="datetimeFigureOut">
              <a:rPr lang="hr-HR" smtClean="0"/>
              <a:t>25.8.2022.</a:t>
            </a:fld>
            <a:endParaRPr lang="hr-HR"/>
          </a:p>
        </p:txBody>
      </p:sp>
      <p:sp>
        <p:nvSpPr>
          <p:cNvPr id="4" name="Footer Placeholder 3"/>
          <p:cNvSpPr>
            <a:spLocks noGrp="1"/>
          </p:cNvSpPr>
          <p:nvPr>
            <p:ph type="ftr" sz="quarter" idx="11"/>
          </p:nvPr>
        </p:nvSpPr>
        <p:spPr/>
        <p:txBody>
          <a:bodyPr/>
          <a:lstStyle/>
          <a:p>
            <a:endParaRPr lang="hr-HR"/>
          </a:p>
        </p:txBody>
      </p:sp>
      <p:sp>
        <p:nvSpPr>
          <p:cNvPr id="5" name="Slide Number Placeholder 4"/>
          <p:cNvSpPr>
            <a:spLocks noGrp="1"/>
          </p:cNvSpPr>
          <p:nvPr>
            <p:ph type="sldNum" sz="quarter" idx="12"/>
          </p:nvPr>
        </p:nvSpPr>
        <p:spPr/>
        <p:txBody>
          <a:bodyPr/>
          <a:lstStyle/>
          <a:p>
            <a:fld id="{97635F6D-D991-4DD0-ADA5-C31D176AA586}" type="slidenum">
              <a:rPr lang="hr-HR" smtClean="0"/>
              <a:t>‹#›</a:t>
            </a:fld>
            <a:endParaRPr lang="hr-HR"/>
          </a:p>
        </p:txBody>
      </p:sp>
    </p:spTree>
    <p:extLst>
      <p:ext uri="{BB962C8B-B14F-4D97-AF65-F5344CB8AC3E}">
        <p14:creationId xmlns:p14="http://schemas.microsoft.com/office/powerpoint/2010/main" val="28988887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542298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Naslovni slajd">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hr-HR"/>
              <a:t>Kliknite da biste uredili stil naslova matrice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hr-HR"/>
              <a:t>Kliknite da biste uredili stil podnaslova matrice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869619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Naslov i sadržaj">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idx="1"/>
          </p:nvPr>
        </p:nvSpPr>
        <p:spPr/>
        <p:txBody>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310244084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Zaglavlje sekcij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hr-HR"/>
              <a:t>Kliknite da biste uredili stil naslova matrice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r-HR"/>
              <a:t>Kliknite da biste uredili matrice</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smtClean="0"/>
              <a:t>8/25/2022</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380447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Dva sadržaj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5032129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Usporedb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r-HR"/>
              <a:t>Kliknite da biste uredili matrice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8/25/2022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a:p>
        </p:txBody>
      </p:sp>
      <p:sp>
        <p:nvSpPr>
          <p:cNvPr id="10" name="Title 9"/>
          <p:cNvSpPr>
            <a:spLocks noGrp="1"/>
          </p:cNvSpPr>
          <p:nvPr>
            <p:ph type="title"/>
          </p:nvPr>
        </p:nvSpPr>
        <p:spPr/>
        <p:txBody>
          <a:bodyPr/>
          <a:lstStyle/>
          <a:p>
            <a:r>
              <a:rPr lang="hr-HR"/>
              <a:t>Kliknite da biste uredili stil naslova matrice</a:t>
            </a:r>
            <a:endParaRPr lang="en-US" dirty="0"/>
          </a:p>
        </p:txBody>
      </p:sp>
    </p:spTree>
    <p:extLst>
      <p:ext uri="{BB962C8B-B14F-4D97-AF65-F5344CB8AC3E}">
        <p14:creationId xmlns:p14="http://schemas.microsoft.com/office/powerpoint/2010/main" val="24691065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amo naslov">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77919A6-33EB-49BD-A62F-1FA56B9F9712}" type="datetimeFigureOut">
              <a:rPr lang="en-US" smtClean="0"/>
              <a:t>8/25/2022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a:p>
        </p:txBody>
      </p:sp>
      <p:sp>
        <p:nvSpPr>
          <p:cNvPr id="6" name="Title 5"/>
          <p:cNvSpPr>
            <a:spLocks noGrp="1"/>
          </p:cNvSpPr>
          <p:nvPr>
            <p:ph type="title"/>
          </p:nvPr>
        </p:nvSpPr>
        <p:spPr/>
        <p:txBody>
          <a:bodyPr/>
          <a:lstStyle/>
          <a:p>
            <a:r>
              <a:rPr lang="hr-HR"/>
              <a:t>Kliknite da biste uredili stil naslova matrice</a:t>
            </a:r>
            <a:endParaRPr lang="en-US"/>
          </a:p>
        </p:txBody>
      </p:sp>
    </p:spTree>
    <p:extLst>
      <p:ext uri="{BB962C8B-B14F-4D97-AF65-F5344CB8AC3E}">
        <p14:creationId xmlns:p14="http://schemas.microsoft.com/office/powerpoint/2010/main" val="30723943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8/25/2022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9976783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Sadržaj s opisom">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r-HR"/>
              <a:t>Kliknite da biste uredili stil naslova matrice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DA16AA21-1863-4931-97CB-99D0A168701B}" type="datetimeFigureOut">
              <a:rPr lang="en-US" smtClean="0"/>
              <a:t>8/25/2022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05254654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Slika s opiso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hr-HR"/>
              <a:t>Kliknite da biste uredili stil naslova matrice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3772C379-9A7C-4C87-A116-CBE9F58B04C5}" type="datetimeFigureOut">
              <a:rPr lang="en-US" smtClean="0"/>
              <a:t>8/25/2022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4255753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n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8D3B71-0D02-4660-8736-2C832611E839}" type="datetimeFigureOut">
              <a:rPr lang="hr-HR" smtClean="0"/>
              <a:t>25.8.2022.</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97635F6D-D991-4DD0-ADA5-C31D176AA586}" type="slidenum">
              <a:rPr lang="hr-HR" smtClean="0"/>
              <a:t>‹#›</a:t>
            </a:fld>
            <a:endParaRPr lang="hr-HR"/>
          </a:p>
        </p:txBody>
      </p:sp>
    </p:spTree>
    <p:extLst>
      <p:ext uri="{BB962C8B-B14F-4D97-AF65-F5344CB8AC3E}">
        <p14:creationId xmlns:p14="http://schemas.microsoft.com/office/powerpoint/2010/main" val="38415317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Naslov i okomiti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r-HR"/>
              <a:t>Kliknite da biste uredili stil naslova matrice</a:t>
            </a:r>
            <a:endParaRPr lang="en-US"/>
          </a:p>
        </p:txBody>
      </p:sp>
      <p:sp>
        <p:nvSpPr>
          <p:cNvPr id="3" name="Vertical Text Placeholder 2"/>
          <p:cNvSpPr>
            <a:spLocks noGrp="1"/>
          </p:cNvSpPr>
          <p:nvPr>
            <p:ph type="body" orient="vert" idx="1"/>
          </p:nvPr>
        </p:nvSpPr>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a:p>
        </p:txBody>
      </p:sp>
      <p:sp>
        <p:nvSpPr>
          <p:cNvPr id="4" name="Date Placeholder 3"/>
          <p:cNvSpPr>
            <a:spLocks noGrp="1"/>
          </p:cNvSpPr>
          <p:nvPr>
            <p:ph type="dt" sz="half" idx="10"/>
          </p:nvPr>
        </p:nvSpPr>
        <p:spPr/>
        <p:txBody>
          <a:bodyPr/>
          <a:lstStyle/>
          <a:p>
            <a:fld id="{87157CC2-0FC8-4686-B024-99790E0F5162}"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1215038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Okomiti naslov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hr-HR"/>
              <a:t>Kliknite da biste uredili stil naslova matrice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8/25/2022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a:p>
        </p:txBody>
      </p:sp>
    </p:spTree>
    <p:extLst>
      <p:ext uri="{BB962C8B-B14F-4D97-AF65-F5344CB8AC3E}">
        <p14:creationId xmlns:p14="http://schemas.microsoft.com/office/powerpoint/2010/main" val="21916585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Sadržaj s opiso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hr-HR"/>
              <a:t>Kliknite da biste uredili stil naslova matrice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4F8D3B71-0D02-4660-8736-2C832611E839}" type="datetimeFigureOut">
              <a:rPr lang="hr-HR" smtClean="0"/>
              <a:t>25.8.2022.</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97635F6D-D991-4DD0-ADA5-C31D176AA586}" type="slidenum">
              <a:rPr lang="hr-HR" smtClean="0"/>
              <a:t>‹#›</a:t>
            </a:fld>
            <a:endParaRPr lang="hr-HR"/>
          </a:p>
        </p:txBody>
      </p:sp>
    </p:spTree>
    <p:extLst>
      <p:ext uri="{BB962C8B-B14F-4D97-AF65-F5344CB8AC3E}">
        <p14:creationId xmlns:p14="http://schemas.microsoft.com/office/powerpoint/2010/main" val="426442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Slika s opisom">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hr-HR"/>
              <a:t>Kliknite da biste uredili stil naslova matrice</a:t>
            </a:r>
            <a:endParaRPr lang="en-US" dirty="0"/>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r-HR"/>
              <a:t>Kliknite ikonu da biste dodali  sliku</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r-HR"/>
              <a:t>Kliknite da biste uredili matrice</a:t>
            </a:r>
          </a:p>
        </p:txBody>
      </p:sp>
      <p:sp>
        <p:nvSpPr>
          <p:cNvPr id="5" name="Date Placeholder 4"/>
          <p:cNvSpPr>
            <a:spLocks noGrp="1"/>
          </p:cNvSpPr>
          <p:nvPr>
            <p:ph type="dt" sz="half" idx="10"/>
          </p:nvPr>
        </p:nvSpPr>
        <p:spPr/>
        <p:txBody>
          <a:bodyPr/>
          <a:lstStyle/>
          <a:p>
            <a:fld id="{4F8D3B71-0D02-4660-8736-2C832611E839}" type="datetimeFigureOut">
              <a:rPr lang="hr-HR" smtClean="0"/>
              <a:t>25.8.2022.</a:t>
            </a:fld>
            <a:endParaRPr lang="hr-H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7635F6D-D991-4DD0-ADA5-C31D176AA586}" type="slidenum">
              <a:rPr lang="hr-HR" smtClean="0"/>
              <a:t>‹#›</a:t>
            </a:fld>
            <a:endParaRPr lang="hr-HR"/>
          </a:p>
        </p:txBody>
      </p:sp>
    </p:spTree>
    <p:extLst>
      <p:ext uri="{BB962C8B-B14F-4D97-AF65-F5344CB8AC3E}">
        <p14:creationId xmlns:p14="http://schemas.microsoft.com/office/powerpoint/2010/main" val="2966655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5.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2.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4F8D3B71-0D02-4660-8736-2C832611E839}" type="datetimeFigureOut">
              <a:rPr lang="hr-HR" smtClean="0"/>
              <a:t>25.8.2022.</a:t>
            </a:fld>
            <a:endParaRPr lang="hr-HR"/>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hr-HR"/>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97635F6D-D991-4DD0-ADA5-C31D176AA586}" type="slidenum">
              <a:rPr lang="hr-HR" smtClean="0"/>
              <a:t>‹#›</a:t>
            </a:fld>
            <a:endParaRPr lang="hr-HR"/>
          </a:p>
        </p:txBody>
      </p:sp>
    </p:spTree>
    <p:extLst>
      <p:ext uri="{BB962C8B-B14F-4D97-AF65-F5344CB8AC3E}">
        <p14:creationId xmlns:p14="http://schemas.microsoft.com/office/powerpoint/2010/main" val="2113785830"/>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Rezervirano mjesto za naslov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pPr rtl="0"/>
            <a:r>
              <a:rPr lang="hr-HR" noProof="0"/>
              <a:t>Kliknite da biste uredili stil naslova matrice</a:t>
            </a:r>
          </a:p>
        </p:txBody>
      </p:sp>
      <p:sp>
        <p:nvSpPr>
          <p:cNvPr id="3" name="Rezervirano mjesto za tekst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rtl="0"/>
            <a:r>
              <a:rPr lang="hr-HR" noProof="0"/>
              <a:t>Uređivanje stilova teksta matrice</a:t>
            </a:r>
          </a:p>
          <a:p>
            <a:pPr lvl="1" rtl="0"/>
            <a:r>
              <a:rPr lang="hr-HR" noProof="0"/>
              <a:t>Druga razina</a:t>
            </a:r>
          </a:p>
          <a:p>
            <a:pPr lvl="2" rtl="0"/>
            <a:r>
              <a:rPr lang="hr-HR" noProof="0"/>
              <a:t>Treća razina</a:t>
            </a:r>
          </a:p>
          <a:p>
            <a:pPr lvl="3" rtl="0"/>
            <a:r>
              <a:rPr lang="hr-HR" noProof="0"/>
              <a:t>Četvrta razina</a:t>
            </a:r>
          </a:p>
          <a:p>
            <a:pPr lvl="4" rtl="0"/>
            <a:r>
              <a:rPr lang="hr-HR" noProof="0"/>
              <a:t>Peta razina</a:t>
            </a:r>
          </a:p>
        </p:txBody>
      </p:sp>
      <p:sp>
        <p:nvSpPr>
          <p:cNvPr id="4" name="Rezervirano mjesto za datum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rtl="0"/>
            <a:fld id="{BE622EF3-86E5-479F-B38A-56A635B3C7A5}" type="datetime1">
              <a:rPr lang="hr-HR" noProof="0" smtClean="0"/>
              <a:t>25.8.2022.</a:t>
            </a:fld>
            <a:endParaRPr lang="hr-HR" noProof="0" dirty="0"/>
          </a:p>
        </p:txBody>
      </p:sp>
      <p:sp>
        <p:nvSpPr>
          <p:cNvPr id="5" name="Rezervirano mjesto za podnožje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rtl="0"/>
            <a:endParaRPr lang="hr-HR" noProof="0"/>
          </a:p>
        </p:txBody>
      </p:sp>
      <p:sp>
        <p:nvSpPr>
          <p:cNvPr id="6" name="Rezervirano mjesto za broj slajda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rtl="0"/>
            <a:fld id="{8A7A6979-0714-4377-B894-6BE4C2D6E202}" type="slidenum">
              <a:rPr lang="hr-HR" noProof="0" smtClean="0"/>
              <a:pPr/>
              <a:t>‹#›</a:t>
            </a:fld>
            <a:endParaRPr lang="hr-HR" noProof="0"/>
          </a:p>
        </p:txBody>
      </p:sp>
    </p:spTree>
    <p:extLst>
      <p:ext uri="{BB962C8B-B14F-4D97-AF65-F5344CB8AC3E}">
        <p14:creationId xmlns:p14="http://schemas.microsoft.com/office/powerpoint/2010/main" val="65414982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zervirano mjesto naslova 1">
            <a:extLst>
              <a:ext uri="{FF2B5EF4-FFF2-40B4-BE49-F238E27FC236}">
                <a16:creationId xmlns:a16="http://schemas.microsoft.com/office/drawing/2014/main" id="{A9E284DF-3E4B-1945-AFA3-683C6478D0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r-HR"/>
              <a:t>Kliknite da biste uredili stil naslova matrice</a:t>
            </a:r>
            <a:endParaRPr lang="sr-Latn-RS"/>
          </a:p>
        </p:txBody>
      </p:sp>
      <p:sp>
        <p:nvSpPr>
          <p:cNvPr id="3" name="Rezervirano mjesto teksta 2">
            <a:extLst>
              <a:ext uri="{FF2B5EF4-FFF2-40B4-BE49-F238E27FC236}">
                <a16:creationId xmlns:a16="http://schemas.microsoft.com/office/drawing/2014/main" id="{AD684A6F-2B9A-8E40-8DA0-15FBF819F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sr-Latn-RS"/>
          </a:p>
        </p:txBody>
      </p:sp>
      <p:sp>
        <p:nvSpPr>
          <p:cNvPr id="4" name="Rezervirano mjesto datuma 3">
            <a:extLst>
              <a:ext uri="{FF2B5EF4-FFF2-40B4-BE49-F238E27FC236}">
                <a16:creationId xmlns:a16="http://schemas.microsoft.com/office/drawing/2014/main" id="{A3963801-99F9-D049-9E96-BC016CF59C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AB2B1-0CB8-6447-9746-4283785799D7}" type="datetimeFigureOut">
              <a:rPr lang="sr-Latn-RS" smtClean="0"/>
              <a:t>25.8.2022.</a:t>
            </a:fld>
            <a:endParaRPr lang="sr-Latn-RS"/>
          </a:p>
        </p:txBody>
      </p:sp>
      <p:sp>
        <p:nvSpPr>
          <p:cNvPr id="5" name="Rezervirano mjesto podnožja 4">
            <a:extLst>
              <a:ext uri="{FF2B5EF4-FFF2-40B4-BE49-F238E27FC236}">
                <a16:creationId xmlns:a16="http://schemas.microsoft.com/office/drawing/2014/main" id="{1268987B-4A94-8341-B669-D6694068E93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Rezervirano mjesto broja slajda 5">
            <a:extLst>
              <a:ext uri="{FF2B5EF4-FFF2-40B4-BE49-F238E27FC236}">
                <a16:creationId xmlns:a16="http://schemas.microsoft.com/office/drawing/2014/main" id="{87EEF78A-6C46-574F-8786-1A17CAA798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1C570-FFB9-0D46-B352-3D8B34923854}" type="slidenum">
              <a:rPr lang="sr-Latn-RS" smtClean="0"/>
              <a:t>‹#›</a:t>
            </a:fld>
            <a:endParaRPr lang="sr-Latn-RS"/>
          </a:p>
        </p:txBody>
      </p:sp>
    </p:spTree>
    <p:extLst>
      <p:ext uri="{BB962C8B-B14F-4D97-AF65-F5344CB8AC3E}">
        <p14:creationId xmlns:p14="http://schemas.microsoft.com/office/powerpoint/2010/main" val="370307331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CF2F3BB-127D-44BC-A8EF-A8BB5F5911CA}"/>
              </a:ext>
            </a:extLst>
          </p:cNvPr>
          <p:cNvSpPr/>
          <p:nvPr/>
        </p:nvSpPr>
        <p:spPr>
          <a:xfrm rot="10800000" flipH="1">
            <a:off x="0" y="6401226"/>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10D1F30-F118-4A1F-A48F-7E5706959F64}"/>
              </a:ext>
            </a:extLst>
          </p:cNvPr>
          <p:cNvSpPr/>
          <p:nvPr/>
        </p:nvSpPr>
        <p:spPr>
          <a:xfrm flipH="1">
            <a:off x="4038602" y="6401228"/>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17AE890C-17CE-44C0-BDED-BA68F92A845D}"/>
              </a:ext>
            </a:extLst>
          </p:cNvPr>
          <p:cNvSpPr>
            <a:spLocks noGrp="1"/>
          </p:cNvSpPr>
          <p:nvPr>
            <p:ph type="title"/>
          </p:nvPr>
        </p:nvSpPr>
        <p:spPr>
          <a:xfrm>
            <a:off x="1371600" y="795528"/>
            <a:ext cx="10241280" cy="1234440"/>
          </a:xfrm>
          <a:prstGeom prst="rect">
            <a:avLst/>
          </a:prstGeom>
        </p:spPr>
        <p:txBody>
          <a:bodyPr vert="horz" lIns="0" tIns="0" rIns="0" bIns="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47910A6E-46D1-42CF-996C-2207737FB871}"/>
              </a:ext>
            </a:extLst>
          </p:cNvPr>
          <p:cNvSpPr>
            <a:spLocks noGrp="1"/>
          </p:cNvSpPr>
          <p:nvPr>
            <p:ph type="body" idx="1"/>
          </p:nvPr>
        </p:nvSpPr>
        <p:spPr>
          <a:xfrm>
            <a:off x="1371600" y="2112264"/>
            <a:ext cx="10241280" cy="395935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D85B5247-D236-462B-BCE0-2A24DF75B085}"/>
              </a:ext>
            </a:extLst>
          </p:cNvPr>
          <p:cNvSpPr>
            <a:spLocks noGrp="1"/>
          </p:cNvSpPr>
          <p:nvPr>
            <p:ph type="dt" sz="half" idx="2"/>
          </p:nvPr>
        </p:nvSpPr>
        <p:spPr>
          <a:xfrm>
            <a:off x="7909560" y="6409944"/>
            <a:ext cx="3703320" cy="448056"/>
          </a:xfrm>
          <a:prstGeom prst="rect">
            <a:avLst/>
          </a:prstGeom>
        </p:spPr>
        <p:txBody>
          <a:bodyPr vert="horz" lIns="91440" tIns="45720" rIns="91440" bIns="45720" rtlCol="0" anchor="ctr"/>
          <a:lstStyle>
            <a:lvl1pPr algn="r">
              <a:defRPr sz="800" cap="all" spc="300" baseline="0">
                <a:solidFill>
                  <a:srgbClr val="FFFFFF"/>
                </a:solidFill>
              </a:defRPr>
            </a:lvl1pPr>
          </a:lstStyle>
          <a:p>
            <a:fld id="{AE0C963C-C1DB-4AFD-9DDC-0691666BF49B}" type="datetime2">
              <a:rPr lang="en-US" smtClean="0"/>
              <a:pPr/>
              <a:t>Thursday, August 25, 2022</a:t>
            </a:fld>
            <a:endParaRPr lang="en-US" cap="all" dirty="0"/>
          </a:p>
        </p:txBody>
      </p:sp>
      <p:sp>
        <p:nvSpPr>
          <p:cNvPr id="5" name="Footer Placeholder 4">
            <a:extLst>
              <a:ext uri="{FF2B5EF4-FFF2-40B4-BE49-F238E27FC236}">
                <a16:creationId xmlns:a16="http://schemas.microsoft.com/office/drawing/2014/main" id="{19155C58-7DDF-4CD4-96AD-F9CC844D84CC}"/>
              </a:ext>
            </a:extLst>
          </p:cNvPr>
          <p:cNvSpPr>
            <a:spLocks noGrp="1"/>
          </p:cNvSpPr>
          <p:nvPr>
            <p:ph type="ftr" sz="quarter" idx="3"/>
          </p:nvPr>
        </p:nvSpPr>
        <p:spPr>
          <a:xfrm rot="5400000">
            <a:off x="-1828800" y="1911096"/>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pPr algn="l"/>
            <a:endParaRPr lang="en-US"/>
          </a:p>
        </p:txBody>
      </p:sp>
      <p:sp>
        <p:nvSpPr>
          <p:cNvPr id="6" name="Slide Number Placeholder 5">
            <a:extLst>
              <a:ext uri="{FF2B5EF4-FFF2-40B4-BE49-F238E27FC236}">
                <a16:creationId xmlns:a16="http://schemas.microsoft.com/office/drawing/2014/main" id="{6F495647-A849-45D9-BC71-46A12E6DE479}"/>
              </a:ext>
            </a:extLst>
          </p:cNvPr>
          <p:cNvSpPr>
            <a:spLocks noGrp="1"/>
          </p:cNvSpPr>
          <p:nvPr>
            <p:ph type="sldNum" sz="quarter" idx="4"/>
          </p:nvPr>
        </p:nvSpPr>
        <p:spPr>
          <a:xfrm>
            <a:off x="11667744" y="6409944"/>
            <a:ext cx="438912" cy="448056"/>
          </a:xfrm>
          <a:prstGeom prst="rect">
            <a:avLst/>
          </a:prstGeom>
        </p:spPr>
        <p:txBody>
          <a:bodyPr vert="horz" lIns="91440" tIns="45720" rIns="91440" bIns="45720" rtlCol="0" anchor="ctr"/>
          <a:lstStyle>
            <a:lvl1pPr algn="r">
              <a:defRPr sz="800">
                <a:solidFill>
                  <a:srgbClr val="FFFFFF"/>
                </a:solidFill>
              </a:defRPr>
            </a:lvl1pPr>
          </a:lstStyle>
          <a:p>
            <a:fld id="{C01389E6-C847-4AD0-B56D-D205B2EAB1EE}" type="slidenum">
              <a:rPr lang="en-US" smtClean="0"/>
              <a:pPr/>
              <a:t>‹#›</a:t>
            </a:fld>
            <a:endParaRPr lang="en-US" sz="800" dirty="0"/>
          </a:p>
        </p:txBody>
      </p:sp>
    </p:spTree>
    <p:extLst>
      <p:ext uri="{BB962C8B-B14F-4D97-AF65-F5344CB8AC3E}">
        <p14:creationId xmlns:p14="http://schemas.microsoft.com/office/powerpoint/2010/main" val="2129152017"/>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sldNum="0" hdr="0" ftr="0" dt="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664C608-40B1-4030-A28D-5B74BC98ADCE}" type="datetimeFigureOut">
              <a:rPr lang="en-US" smtClean="0"/>
              <a:t>8/25/2022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9298568"/>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hr-HR"/>
              <a:t>Kliknite da biste uredili stil naslova matrice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hr-HR"/>
              <a:t>Kliknite da biste uredili matrice</a:t>
            </a:r>
          </a:p>
          <a:p>
            <a:pPr lvl="1"/>
            <a:r>
              <a:rPr lang="hr-HR"/>
              <a:t>Druga razina</a:t>
            </a:r>
          </a:p>
          <a:p>
            <a:pPr lvl="2"/>
            <a:r>
              <a:rPr lang="hr-HR"/>
              <a:t>Treća razina</a:t>
            </a:r>
          </a:p>
          <a:p>
            <a:pPr lvl="3"/>
            <a:r>
              <a:rPr lang="hr-HR"/>
              <a:t>Četvrta razina</a:t>
            </a:r>
          </a:p>
          <a:p>
            <a:pPr lvl="4"/>
            <a:r>
              <a:rPr lang="hr-HR"/>
              <a:t>Peta razina stilove teksta</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smtClean="0"/>
              <a:t>8/25/2022</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085667192"/>
      </p:ext>
    </p:extLst>
  </p:cSld>
  <p:clrMap bg1="lt1" tx1="dk1" bg2="lt2" tx2="dk2" accent1="accent1" accent2="accent2" accent3="accent3" accent4="accent4" accent5="accent5" accent6="accent6" hlink="hlink" folHlink="folHlink"/>
  <p:sldLayoutIdLst>
    <p:sldLayoutId id="2147483918" r:id="rId1"/>
    <p:sldLayoutId id="2147483919" r:id="rId2"/>
    <p:sldLayoutId id="2147483920" r:id="rId3"/>
    <p:sldLayoutId id="2147483921" r:id="rId4"/>
    <p:sldLayoutId id="2147483922" r:id="rId5"/>
    <p:sldLayoutId id="2147483923" r:id="rId6"/>
    <p:sldLayoutId id="2147483924" r:id="rId7"/>
    <p:sldLayoutId id="2147483925" r:id="rId8"/>
    <p:sldLayoutId id="2147483926" r:id="rId9"/>
    <p:sldLayoutId id="2147483927" r:id="rId10"/>
    <p:sldLayoutId id="2147483928"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2.xml"/><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2.jpeg"/><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3" Type="http://schemas.openxmlformats.org/officeDocument/2006/relationships/hyperlink" Target="https://www.bing.com/search?q=hrvatski+u+skoli&amp;qs=n&amp;form=QBRE&amp;msbsrank=1_1__0&amp;sp=-1&amp;pq=hrvatski+u+skoli&amp;sc=1-16&amp;sk=&amp;cvid=C5607DF36524414781D5E5803C174A98" TargetMode="External"/><Relationship Id="rId2" Type="http://schemas.openxmlformats.org/officeDocument/2006/relationships/image" Target="../media/image14.jpeg"/><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Drvena slova Glagoljica - SmArt Suveniri">
            <a:extLst>
              <a:ext uri="{FF2B5EF4-FFF2-40B4-BE49-F238E27FC236}">
                <a16:creationId xmlns:a16="http://schemas.microsoft.com/office/drawing/2014/main" id="{98C0999D-8E35-E214-E66E-176439F106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67" r="12066"/>
          <a:stretch/>
        </p:blipFill>
        <p:spPr bwMode="auto">
          <a:xfrm>
            <a:off x="0" y="-1"/>
            <a:ext cx="5394940" cy="6858001"/>
          </a:xfrm>
          <a:custGeom>
            <a:avLst/>
            <a:gdLst/>
            <a:ahLst/>
            <a:cxnLst/>
            <a:rect l="l" t="t" r="r" b="b"/>
            <a:pathLst>
              <a:path w="5394960" h="6858000">
                <a:moveTo>
                  <a:pt x="842596" y="0"/>
                </a:moveTo>
                <a:lnTo>
                  <a:pt x="5394960" y="0"/>
                </a:lnTo>
                <a:lnTo>
                  <a:pt x="5394960" y="21851"/>
                </a:lnTo>
                <a:lnTo>
                  <a:pt x="4365943" y="6858000"/>
                </a:lnTo>
                <a:lnTo>
                  <a:pt x="0" y="6858000"/>
                </a:lnTo>
                <a:lnTo>
                  <a:pt x="0" y="5666154"/>
                </a:lnTo>
                <a:close/>
              </a:path>
            </a:pathLst>
          </a:custGeom>
          <a:noFill/>
          <a:extLst>
            <a:ext uri="{909E8E84-426E-40DD-AFC4-6F175D3DCCD1}">
              <a14:hiddenFill xmlns:a14="http://schemas.microsoft.com/office/drawing/2010/main">
                <a:solidFill>
                  <a:srgbClr val="FFFFFF"/>
                </a:solidFill>
              </a14:hiddenFill>
            </a:ext>
          </a:extLst>
        </p:spPr>
      </p:pic>
      <p:sp>
        <p:nvSpPr>
          <p:cNvPr id="2" name="Naslov 1">
            <a:extLst>
              <a:ext uri="{FF2B5EF4-FFF2-40B4-BE49-F238E27FC236}">
                <a16:creationId xmlns:a16="http://schemas.microsoft.com/office/drawing/2014/main" id="{95D93F5C-160F-9D19-5CB7-CEE31AFDD1FC}"/>
              </a:ext>
            </a:extLst>
          </p:cNvPr>
          <p:cNvSpPr>
            <a:spLocks noGrp="1"/>
          </p:cNvSpPr>
          <p:nvPr>
            <p:ph type="ctrTitle"/>
          </p:nvPr>
        </p:nvSpPr>
        <p:spPr>
          <a:xfrm>
            <a:off x="5380563" y="1678665"/>
            <a:ext cx="3887839" cy="2372168"/>
          </a:xfrm>
        </p:spPr>
        <p:txBody>
          <a:bodyPr>
            <a:normAutofit/>
          </a:bodyPr>
          <a:lstStyle/>
          <a:p>
            <a:pPr>
              <a:lnSpc>
                <a:spcPct val="90000"/>
              </a:lnSpc>
            </a:pPr>
            <a:r>
              <a:rPr lang="hr-HR" dirty="0"/>
              <a:t>Od jezika do govora i natrag</a:t>
            </a:r>
          </a:p>
        </p:txBody>
      </p:sp>
      <p:sp>
        <p:nvSpPr>
          <p:cNvPr id="3" name="Podnaslov 2">
            <a:extLst>
              <a:ext uri="{FF2B5EF4-FFF2-40B4-BE49-F238E27FC236}">
                <a16:creationId xmlns:a16="http://schemas.microsoft.com/office/drawing/2014/main" id="{CC8C7EBD-87E4-C307-EC98-1F859B158F41}"/>
              </a:ext>
            </a:extLst>
          </p:cNvPr>
          <p:cNvSpPr>
            <a:spLocks noGrp="1"/>
          </p:cNvSpPr>
          <p:nvPr>
            <p:ph type="subTitle" idx="1"/>
          </p:nvPr>
        </p:nvSpPr>
        <p:spPr>
          <a:xfrm>
            <a:off x="4935946" y="4357517"/>
            <a:ext cx="4459724" cy="1096899"/>
          </a:xfrm>
        </p:spPr>
        <p:txBody>
          <a:bodyPr>
            <a:noAutofit/>
          </a:bodyPr>
          <a:lstStyle/>
          <a:p>
            <a:pPr>
              <a:lnSpc>
                <a:spcPct val="90000"/>
              </a:lnSpc>
            </a:pPr>
            <a:r>
              <a:rPr lang="hr-HR" sz="1600" b="1" dirty="0"/>
              <a:t>projekt učenica 2. razreda izborne nastave iz Hrvatskoga jezika</a:t>
            </a:r>
          </a:p>
          <a:p>
            <a:pPr>
              <a:lnSpc>
                <a:spcPct val="90000"/>
              </a:lnSpc>
            </a:pPr>
            <a:endParaRPr lang="hr-HR" sz="1600" b="1" dirty="0"/>
          </a:p>
          <a:p>
            <a:pPr>
              <a:lnSpc>
                <a:spcPct val="90000"/>
              </a:lnSpc>
            </a:pPr>
            <a:r>
              <a:rPr lang="hr-HR" sz="1600" dirty="0"/>
              <a:t>voditeljica projekta: Maja Šestanović, prof.</a:t>
            </a:r>
          </a:p>
        </p:txBody>
      </p:sp>
      <p:sp>
        <p:nvSpPr>
          <p:cNvPr id="4" name="Pravokutnik 3">
            <a:extLst>
              <a:ext uri="{FF2B5EF4-FFF2-40B4-BE49-F238E27FC236}">
                <a16:creationId xmlns:a16="http://schemas.microsoft.com/office/drawing/2014/main" id="{999A2FC8-9E33-2D50-364D-757F6C08BAB8}"/>
              </a:ext>
            </a:extLst>
          </p:cNvPr>
          <p:cNvSpPr/>
          <p:nvPr/>
        </p:nvSpPr>
        <p:spPr>
          <a:xfrm>
            <a:off x="453006" y="5903753"/>
            <a:ext cx="1484851" cy="44461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r-HR" dirty="0"/>
          </a:p>
        </p:txBody>
      </p:sp>
    </p:spTree>
    <p:extLst>
      <p:ext uri="{BB962C8B-B14F-4D97-AF65-F5344CB8AC3E}">
        <p14:creationId xmlns:p14="http://schemas.microsoft.com/office/powerpoint/2010/main" val="12535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4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6" dur="indefinite" nodeType="mainSeq"/>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EDFD89F-59F4-5443-9034-4434503290FE}"/>
              </a:ext>
            </a:extLst>
          </p:cNvPr>
          <p:cNvSpPr>
            <a:spLocks noGrp="1"/>
          </p:cNvSpPr>
          <p:nvPr>
            <p:ph type="title"/>
          </p:nvPr>
        </p:nvSpPr>
        <p:spPr>
          <a:xfrm>
            <a:off x="351824" y="484632"/>
            <a:ext cx="10058400" cy="1609344"/>
          </a:xfrm>
        </p:spPr>
        <p:txBody>
          <a:bodyPr/>
          <a:lstStyle/>
          <a:p>
            <a:r>
              <a:rPr lang="hr-HR" dirty="0"/>
              <a:t>Moje iskustvo</a:t>
            </a:r>
            <a:endParaRPr lang="sr-Latn-RS" dirty="0"/>
          </a:p>
        </p:txBody>
      </p:sp>
      <p:sp>
        <p:nvSpPr>
          <p:cNvPr id="3" name="Rezervirano mjesto sadržaja 2">
            <a:extLst>
              <a:ext uri="{FF2B5EF4-FFF2-40B4-BE49-F238E27FC236}">
                <a16:creationId xmlns:a16="http://schemas.microsoft.com/office/drawing/2014/main" id="{1AA5581E-78A6-354F-8608-9DF3D2AE3819}"/>
              </a:ext>
            </a:extLst>
          </p:cNvPr>
          <p:cNvSpPr>
            <a:spLocks noGrp="1"/>
          </p:cNvSpPr>
          <p:nvPr>
            <p:ph idx="1"/>
          </p:nvPr>
        </p:nvSpPr>
        <p:spPr>
          <a:xfrm>
            <a:off x="351824" y="2322576"/>
            <a:ext cx="7002162" cy="4050792"/>
          </a:xfrm>
        </p:spPr>
        <p:txBody>
          <a:bodyPr>
            <a:normAutofit/>
          </a:bodyPr>
          <a:lstStyle/>
          <a:p>
            <a:r>
              <a:rPr lang="hr-HR" sz="2500" dirty="0"/>
              <a:t>Do sada još nisam čula, niti sam koristila jezični portal Institut za hrvatski jezik i jezikoslovlje. Bez obzira na to što trenutno nemam iskustva s tim portalom vjerujem da će mi poslužiti u budućnosti. </a:t>
            </a:r>
          </a:p>
          <a:p>
            <a:endParaRPr lang="hr-HR" sz="2500" dirty="0"/>
          </a:p>
          <a:p>
            <a:r>
              <a:rPr lang="hr-HR" sz="2500" dirty="0"/>
              <a:t>Na početnoj stranici  nalaze se razni priručnici i rječnici. Mislim da je portal vrlo zanimljivo koncipiran.</a:t>
            </a:r>
          </a:p>
        </p:txBody>
      </p:sp>
      <p:pic>
        <p:nvPicPr>
          <p:cNvPr id="8" name="Slika 7">
            <a:extLst>
              <a:ext uri="{FF2B5EF4-FFF2-40B4-BE49-F238E27FC236}">
                <a16:creationId xmlns:a16="http://schemas.microsoft.com/office/drawing/2014/main" id="{28C17F0E-662A-2E41-9F0C-0F40F8F1B03C}"/>
              </a:ext>
            </a:extLst>
          </p:cNvPr>
          <p:cNvPicPr>
            <a:picLocks noChangeAspect="1"/>
          </p:cNvPicPr>
          <p:nvPr/>
        </p:nvPicPr>
        <p:blipFill>
          <a:blip r:embed="rId2"/>
          <a:stretch>
            <a:fillRect/>
          </a:stretch>
        </p:blipFill>
        <p:spPr>
          <a:xfrm>
            <a:off x="7699781" y="1044860"/>
            <a:ext cx="4140395" cy="5328508"/>
          </a:xfrm>
          <a:prstGeom prst="rect">
            <a:avLst/>
          </a:prstGeom>
        </p:spPr>
      </p:pic>
    </p:spTree>
    <p:extLst>
      <p:ext uri="{BB962C8B-B14F-4D97-AF65-F5344CB8AC3E}">
        <p14:creationId xmlns:p14="http://schemas.microsoft.com/office/powerpoint/2010/main" val="21843796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Slika 10">
            <a:extLst>
              <a:ext uri="{FF2B5EF4-FFF2-40B4-BE49-F238E27FC236}">
                <a16:creationId xmlns:a16="http://schemas.microsoft.com/office/drawing/2014/main" id="{B9DCD863-F263-6341-9091-C9A608B19F3B}"/>
              </a:ext>
            </a:extLst>
          </p:cNvPr>
          <p:cNvPicPr>
            <a:picLocks noChangeAspect="1"/>
          </p:cNvPicPr>
          <p:nvPr/>
        </p:nvPicPr>
        <p:blipFill>
          <a:blip r:embed="rId2"/>
          <a:stretch>
            <a:fillRect/>
          </a:stretch>
        </p:blipFill>
        <p:spPr>
          <a:xfrm>
            <a:off x="851084" y="319549"/>
            <a:ext cx="5217297" cy="2678212"/>
          </a:xfrm>
          <a:prstGeom prst="rect">
            <a:avLst/>
          </a:prstGeom>
        </p:spPr>
      </p:pic>
      <p:pic>
        <p:nvPicPr>
          <p:cNvPr id="14" name="Slika 13">
            <a:extLst>
              <a:ext uri="{FF2B5EF4-FFF2-40B4-BE49-F238E27FC236}">
                <a16:creationId xmlns:a16="http://schemas.microsoft.com/office/drawing/2014/main" id="{2240CB9F-DD13-DE4C-A94A-F3C3AC21E7D3}"/>
              </a:ext>
            </a:extLst>
          </p:cNvPr>
          <p:cNvPicPr>
            <a:picLocks noChangeAspect="1"/>
          </p:cNvPicPr>
          <p:nvPr/>
        </p:nvPicPr>
        <p:blipFill>
          <a:blip r:embed="rId3"/>
          <a:stretch>
            <a:fillRect/>
          </a:stretch>
        </p:blipFill>
        <p:spPr>
          <a:xfrm>
            <a:off x="6418649" y="470048"/>
            <a:ext cx="4118918" cy="5979075"/>
          </a:xfrm>
          <a:prstGeom prst="rect">
            <a:avLst/>
          </a:prstGeom>
        </p:spPr>
      </p:pic>
      <p:pic>
        <p:nvPicPr>
          <p:cNvPr id="17" name="Slika 16">
            <a:extLst>
              <a:ext uri="{FF2B5EF4-FFF2-40B4-BE49-F238E27FC236}">
                <a16:creationId xmlns:a16="http://schemas.microsoft.com/office/drawing/2014/main" id="{1B270BD3-8D37-9347-9FDD-8966865130A6}"/>
              </a:ext>
            </a:extLst>
          </p:cNvPr>
          <p:cNvPicPr>
            <a:picLocks noChangeAspect="1"/>
          </p:cNvPicPr>
          <p:nvPr/>
        </p:nvPicPr>
        <p:blipFill>
          <a:blip r:embed="rId4"/>
          <a:stretch>
            <a:fillRect/>
          </a:stretch>
        </p:blipFill>
        <p:spPr>
          <a:xfrm>
            <a:off x="851084" y="2997761"/>
            <a:ext cx="5244916" cy="3146950"/>
          </a:xfrm>
          <a:prstGeom prst="rect">
            <a:avLst/>
          </a:prstGeom>
        </p:spPr>
      </p:pic>
    </p:spTree>
    <p:extLst>
      <p:ext uri="{BB962C8B-B14F-4D97-AF65-F5344CB8AC3E}">
        <p14:creationId xmlns:p14="http://schemas.microsoft.com/office/powerpoint/2010/main" val="17284425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D26326FF-CB52-EA0E-C834-D44E284AC5AE}"/>
              </a:ext>
            </a:extLst>
          </p:cNvPr>
          <p:cNvSpPr>
            <a:spLocks noGrp="1"/>
          </p:cNvSpPr>
          <p:nvPr>
            <p:ph idx="1"/>
          </p:nvPr>
        </p:nvSpPr>
        <p:spPr>
          <a:xfrm>
            <a:off x="282804" y="377072"/>
            <a:ext cx="5627802" cy="5795128"/>
          </a:xfrm>
        </p:spPr>
        <p:txBody>
          <a:bodyPr numCol="2">
            <a:normAutofit/>
          </a:bodyPr>
          <a:lstStyle/>
          <a:p>
            <a:pPr marL="0" indent="0">
              <a:buNone/>
            </a:pPr>
            <a:endParaRPr lang="hr-HR" sz="1600" b="1" dirty="0"/>
          </a:p>
          <a:p>
            <a:pPr marL="0" indent="0">
              <a:buNone/>
            </a:pPr>
            <a:r>
              <a:rPr lang="hr-HR" sz="1600" b="1" dirty="0"/>
              <a:t>Hrvati se s riječima</a:t>
            </a:r>
          </a:p>
          <a:p>
            <a:pPr marL="0" indent="0">
              <a:buNone/>
            </a:pPr>
            <a:endParaRPr lang="hr-HR" sz="1600" dirty="0"/>
          </a:p>
          <a:p>
            <a:pPr marL="0" indent="0">
              <a:buNone/>
            </a:pPr>
            <a:r>
              <a:rPr lang="hr-HR" sz="1600" dirty="0"/>
              <a:t>Čovjek stane pred zemlju</a:t>
            </a:r>
          </a:p>
          <a:p>
            <a:pPr marL="0" indent="0">
              <a:buNone/>
            </a:pPr>
            <a:r>
              <a:rPr lang="hr-HR" sz="1600" dirty="0"/>
              <a:t>i progovori.</a:t>
            </a:r>
          </a:p>
          <a:p>
            <a:pPr marL="0" indent="0">
              <a:buNone/>
            </a:pPr>
            <a:r>
              <a:rPr lang="hr-HR" sz="1600" dirty="0"/>
              <a:t>U znamen ljubavi,</a:t>
            </a:r>
          </a:p>
          <a:p>
            <a:pPr marL="0" indent="0">
              <a:buNone/>
            </a:pPr>
            <a:r>
              <a:rPr lang="hr-HR" sz="1600" dirty="0"/>
              <a:t>Svojom je oslovi.</a:t>
            </a:r>
          </a:p>
          <a:p>
            <a:pPr marL="0" indent="0">
              <a:buNone/>
            </a:pPr>
            <a:endParaRPr lang="hr-HR" sz="1600" dirty="0"/>
          </a:p>
          <a:p>
            <a:pPr marL="0" indent="0">
              <a:buNone/>
            </a:pPr>
            <a:r>
              <a:rPr lang="hr-HR" sz="1600" dirty="0"/>
              <a:t>Kad sebi želi reći</a:t>
            </a:r>
          </a:p>
          <a:p>
            <a:pPr marL="0" indent="0">
              <a:buNone/>
            </a:pPr>
            <a:r>
              <a:rPr lang="hr-HR" sz="1600" dirty="0"/>
              <a:t>hrvati se riječima,</a:t>
            </a:r>
          </a:p>
          <a:p>
            <a:pPr marL="0" indent="0">
              <a:buNone/>
            </a:pPr>
            <a:r>
              <a:rPr lang="hr-HR" sz="1600" dirty="0"/>
              <a:t>svjedoči ih disanjem, </a:t>
            </a:r>
          </a:p>
          <a:p>
            <a:pPr marL="0" indent="0">
              <a:buNone/>
            </a:pPr>
            <a:r>
              <a:rPr lang="hr-HR" sz="1600" dirty="0"/>
              <a:t>plakanjem i pjevanjem</a:t>
            </a:r>
          </a:p>
          <a:p>
            <a:pPr marL="0" indent="0">
              <a:buNone/>
            </a:pPr>
            <a:r>
              <a:rPr lang="hr-HR" sz="1600" dirty="0"/>
              <a:t>po kamenu i izvoru</a:t>
            </a:r>
          </a:p>
          <a:p>
            <a:pPr marL="0" indent="0">
              <a:buNone/>
            </a:pPr>
            <a:r>
              <a:rPr lang="hr-HR" sz="1600" dirty="0"/>
              <a:t>do mora, do neba</a:t>
            </a:r>
          </a:p>
          <a:p>
            <a:pPr marL="0" indent="0">
              <a:buNone/>
            </a:pPr>
            <a:r>
              <a:rPr lang="hr-HR" sz="1600" dirty="0"/>
              <a:t>zvecka riječca hrvatska.</a:t>
            </a:r>
          </a:p>
          <a:p>
            <a:pPr marL="0" indent="0">
              <a:buNone/>
            </a:pPr>
            <a:endParaRPr lang="hr-HR" sz="1600" dirty="0"/>
          </a:p>
          <a:p>
            <a:pPr marL="0" indent="0">
              <a:buNone/>
            </a:pPr>
            <a:r>
              <a:rPr lang="hr-HR" sz="1600" dirty="0"/>
              <a:t>Kroz imena riječi svoje</a:t>
            </a:r>
          </a:p>
          <a:p>
            <a:pPr marL="0" indent="0">
              <a:buNone/>
            </a:pPr>
            <a:r>
              <a:rPr lang="hr-HR" sz="1600" dirty="0"/>
              <a:t> i doma i bivanja,</a:t>
            </a:r>
          </a:p>
          <a:p>
            <a:pPr marL="0" indent="0">
              <a:buNone/>
            </a:pPr>
            <a:r>
              <a:rPr lang="hr-HR" sz="1600" dirty="0"/>
              <a:t>igramo je i pišemo</a:t>
            </a:r>
          </a:p>
          <a:p>
            <a:pPr marL="0" indent="0">
              <a:buNone/>
            </a:pPr>
            <a:r>
              <a:rPr lang="hr-HR" sz="1600" dirty="0"/>
              <a:t>po izvoru i kamenu</a:t>
            </a:r>
          </a:p>
          <a:p>
            <a:pPr marL="0" indent="0">
              <a:buNone/>
            </a:pPr>
            <a:r>
              <a:rPr lang="hr-HR" sz="1600" dirty="0"/>
              <a:t>do zvonika</a:t>
            </a:r>
          </a:p>
          <a:p>
            <a:pPr marL="0" indent="0">
              <a:buNone/>
            </a:pPr>
            <a:r>
              <a:rPr lang="hr-HR" sz="1600" dirty="0"/>
              <a:t>i oblaka</a:t>
            </a:r>
          </a:p>
          <a:p>
            <a:pPr marL="0" indent="0">
              <a:buNone/>
            </a:pPr>
            <a:r>
              <a:rPr lang="hr-HR" sz="1600" dirty="0"/>
              <a:t> i života u nama</a:t>
            </a:r>
          </a:p>
          <a:p>
            <a:pPr marL="0" indent="0">
              <a:buNone/>
            </a:pPr>
            <a:r>
              <a:rPr lang="hr-HR" sz="1600" dirty="0" err="1"/>
              <a:t>djeteti</a:t>
            </a:r>
            <a:r>
              <a:rPr lang="hr-HR" sz="1600" dirty="0"/>
              <a:t> se riječ nam hrvatska.</a:t>
            </a:r>
          </a:p>
          <a:p>
            <a:pPr marL="0" indent="0">
              <a:buNone/>
            </a:pPr>
            <a:r>
              <a:rPr lang="hr-HR" sz="1600" dirty="0"/>
              <a:t>	Sandra Vukušić</a:t>
            </a:r>
          </a:p>
        </p:txBody>
      </p:sp>
      <p:sp>
        <p:nvSpPr>
          <p:cNvPr id="4" name="TekstniOkvir 3">
            <a:extLst>
              <a:ext uri="{FF2B5EF4-FFF2-40B4-BE49-F238E27FC236}">
                <a16:creationId xmlns:a16="http://schemas.microsoft.com/office/drawing/2014/main" id="{D17E9F7D-5EDD-08B5-231B-810F1A3B1099}"/>
              </a:ext>
            </a:extLst>
          </p:cNvPr>
          <p:cNvSpPr txBox="1"/>
          <p:nvPr/>
        </p:nvSpPr>
        <p:spPr>
          <a:xfrm>
            <a:off x="5623560" y="1452354"/>
            <a:ext cx="5451836" cy="4093428"/>
          </a:xfrm>
          <a:prstGeom prst="rect">
            <a:avLst/>
          </a:prstGeom>
          <a:noFill/>
        </p:spPr>
        <p:txBody>
          <a:bodyPr wrap="square" rtlCol="0">
            <a:spAutoFit/>
          </a:bodyPr>
          <a:lstStyle/>
          <a:p>
            <a:r>
              <a:rPr lang="hr-HR" sz="2000" dirty="0">
                <a:effectLst/>
                <a:latin typeface="Calibri Light" panose="020F0302020204030204" pitchFamily="34" charset="0"/>
                <a:ea typeface="Times New Roman" panose="02020603050405020304" pitchFamily="18" charset="0"/>
                <a:cs typeface="Times New Roman" panose="02020603050405020304" pitchFamily="18" charset="0"/>
              </a:rPr>
              <a:t>Ova je  pjesma  domoljubna. Pjesnikinja opisuje ljubav prema svojoj domovini. Djelo je prožeto mnoštvom epiteta koji nadopunjuj pjesmu i omogućuju bolji prikaz pjesničkih slika. Čitajući, razmišljam o  tome kako ljudi koji imaju svoj jezik i svoju domovinu u kojoj se lijepo osjećaju imaju pravo blago. U  tri strofe pjesnikinja nam je motivima predočila kako naša domovina uvijek živi u nama. Pjesma mi se jako svidjela i mislim da je svi mogu razumjeti. Nije pisana na kompliciran način, već je jednostavnim jezikom objašnjena ljubav prema domovini.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hr-HR" sz="2000" dirty="0">
                <a:effectLst/>
                <a:latin typeface="Calibri Light" panose="020F0302020204030204" pitchFamily="34" charset="0"/>
                <a:ea typeface="Times New Roman" panose="02020603050405020304" pitchFamily="18" charset="0"/>
                <a:cs typeface="Times New Roman" panose="02020603050405020304" pitchFamily="18" charset="0"/>
              </a:rPr>
              <a:t> </a:t>
            </a:r>
            <a:endParaRPr lang="hr-HR"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813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BBDB94F-0427-8F46-A564-E88264F51B49}"/>
              </a:ext>
            </a:extLst>
          </p:cNvPr>
          <p:cNvSpPr>
            <a:spLocks noGrp="1"/>
          </p:cNvSpPr>
          <p:nvPr>
            <p:ph type="ctrTitle"/>
          </p:nvPr>
        </p:nvSpPr>
        <p:spPr/>
        <p:txBody>
          <a:bodyPr/>
          <a:lstStyle/>
          <a:p>
            <a:r>
              <a:rPr lang="hr-HR" dirty="0"/>
              <a:t>HRVATSKI JEZIČNI PORTAL(HJP)</a:t>
            </a:r>
            <a:endParaRPr lang="sr-Latn-RS" dirty="0"/>
          </a:p>
        </p:txBody>
      </p:sp>
      <p:sp>
        <p:nvSpPr>
          <p:cNvPr id="3" name="Podnaslov 2">
            <a:extLst>
              <a:ext uri="{FF2B5EF4-FFF2-40B4-BE49-F238E27FC236}">
                <a16:creationId xmlns:a16="http://schemas.microsoft.com/office/drawing/2014/main" id="{C54C8283-321D-B64A-A8CB-BC998B588BF5}"/>
              </a:ext>
            </a:extLst>
          </p:cNvPr>
          <p:cNvSpPr>
            <a:spLocks noGrp="1"/>
          </p:cNvSpPr>
          <p:nvPr>
            <p:ph type="subTitle" idx="1"/>
          </p:nvPr>
        </p:nvSpPr>
        <p:spPr/>
        <p:txBody>
          <a:bodyPr/>
          <a:lstStyle/>
          <a:p>
            <a:r>
              <a:rPr lang="hr-HR" dirty="0"/>
              <a:t>Anita </a:t>
            </a:r>
            <a:r>
              <a:rPr lang="hr-HR" dirty="0" err="1"/>
              <a:t>Marelić</a:t>
            </a:r>
            <a:endParaRPr lang="sr-Latn-RS" dirty="0"/>
          </a:p>
        </p:txBody>
      </p:sp>
      <p:pic>
        <p:nvPicPr>
          <p:cNvPr id="4" name="Slika 3">
            <a:extLst>
              <a:ext uri="{FF2B5EF4-FFF2-40B4-BE49-F238E27FC236}">
                <a16:creationId xmlns:a16="http://schemas.microsoft.com/office/drawing/2014/main" id="{909F1F9C-57EE-4FB2-8685-60FBDA7DA77E}"/>
              </a:ext>
            </a:extLst>
          </p:cNvPr>
          <p:cNvPicPr>
            <a:picLocks noChangeAspect="1"/>
          </p:cNvPicPr>
          <p:nvPr/>
        </p:nvPicPr>
        <p:blipFill>
          <a:blip r:embed="rId2"/>
          <a:stretch>
            <a:fillRect/>
          </a:stretch>
        </p:blipFill>
        <p:spPr>
          <a:xfrm>
            <a:off x="8927184" y="4109694"/>
            <a:ext cx="1148106" cy="1148106"/>
          </a:xfrm>
          <a:prstGeom prst="rect">
            <a:avLst/>
          </a:prstGeom>
        </p:spPr>
      </p:pic>
    </p:spTree>
    <p:extLst>
      <p:ext uri="{BB962C8B-B14F-4D97-AF65-F5344CB8AC3E}">
        <p14:creationId xmlns:p14="http://schemas.microsoft.com/office/powerpoint/2010/main" val="2953353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Naslov 6">
            <a:extLst>
              <a:ext uri="{FF2B5EF4-FFF2-40B4-BE49-F238E27FC236}">
                <a16:creationId xmlns:a16="http://schemas.microsoft.com/office/drawing/2014/main" id="{109E074A-0B33-A14D-A047-6745C759275D}"/>
              </a:ext>
            </a:extLst>
          </p:cNvPr>
          <p:cNvSpPr>
            <a:spLocks noGrp="1"/>
          </p:cNvSpPr>
          <p:nvPr>
            <p:ph type="title"/>
          </p:nvPr>
        </p:nvSpPr>
        <p:spPr/>
        <p:txBody>
          <a:bodyPr/>
          <a:lstStyle/>
          <a:p>
            <a:r>
              <a:rPr lang="hr-HR"/>
              <a:t>  </a:t>
            </a:r>
            <a:endParaRPr lang="sr-Latn-RS"/>
          </a:p>
        </p:txBody>
      </p:sp>
      <p:sp>
        <p:nvSpPr>
          <p:cNvPr id="3" name="Rezervirano mjesto sadržaja 2">
            <a:extLst>
              <a:ext uri="{FF2B5EF4-FFF2-40B4-BE49-F238E27FC236}">
                <a16:creationId xmlns:a16="http://schemas.microsoft.com/office/drawing/2014/main" id="{8F273C4D-2BF8-2944-8ED8-7FD6FC4B29F7}"/>
              </a:ext>
            </a:extLst>
          </p:cNvPr>
          <p:cNvSpPr>
            <a:spLocks noGrp="1"/>
          </p:cNvSpPr>
          <p:nvPr>
            <p:ph sz="half" idx="1"/>
          </p:nvPr>
        </p:nvSpPr>
        <p:spPr>
          <a:xfrm>
            <a:off x="838200" y="646545"/>
            <a:ext cx="4899632" cy="5530418"/>
          </a:xfrm>
        </p:spPr>
        <p:txBody>
          <a:bodyPr vert="horz" lIns="91440" tIns="45720" rIns="91440" bIns="45720" rtlCol="0" anchor="t">
            <a:normAutofit/>
          </a:bodyPr>
          <a:lstStyle/>
          <a:p>
            <a:r>
              <a:rPr lang="hr-HR" dirty="0">
                <a:latin typeface="Arial"/>
                <a:ea typeface="Abadi" panose="02000000000000000000" pitchFamily="2" charset="0"/>
                <a:cs typeface="Arial"/>
              </a:rPr>
              <a:t>HJP je prvi rječnik hrvatskoga jezika distribuiran internetom</a:t>
            </a:r>
          </a:p>
          <a:p>
            <a:r>
              <a:rPr lang="hr-HR" dirty="0">
                <a:latin typeface="Arial"/>
                <a:ea typeface="Abadi" panose="02000000000000000000" pitchFamily="2" charset="0"/>
                <a:cs typeface="Arial"/>
              </a:rPr>
              <a:t>nastao je suradnjom Novog Libera i Srca</a:t>
            </a:r>
          </a:p>
          <a:p>
            <a:r>
              <a:rPr lang="hr-HR" dirty="0">
                <a:latin typeface="Arial"/>
                <a:ea typeface="Abadi" panose="02000000000000000000" pitchFamily="2" charset="0"/>
                <a:cs typeface="Arial"/>
              </a:rPr>
              <a:t>to je r</a:t>
            </a:r>
            <a:r>
              <a:rPr lang="hr-HR" b="0" i="0" dirty="0">
                <a:effectLst/>
                <a:latin typeface="Arial"/>
                <a:ea typeface="Abadi" panose="02000000000000000000" pitchFamily="2" charset="0"/>
                <a:cs typeface="Arial"/>
              </a:rPr>
              <a:t>ječnička baza s preko 100 000 osnovnih riječi, osnovni gramatičkih oblika, definicija, sintagmi, frazeologije, onomastike i etimologije riječi</a:t>
            </a:r>
            <a:endParaRPr lang="sr-Latn-RS" dirty="0">
              <a:latin typeface="Arial"/>
              <a:ea typeface="Abadi" panose="02000000000000000000" pitchFamily="2" charset="0"/>
              <a:cs typeface="Arial"/>
            </a:endParaRPr>
          </a:p>
        </p:txBody>
      </p:sp>
      <p:sp>
        <p:nvSpPr>
          <p:cNvPr id="8" name="Rezervirano mjesto sadržaja 7">
            <a:extLst>
              <a:ext uri="{FF2B5EF4-FFF2-40B4-BE49-F238E27FC236}">
                <a16:creationId xmlns:a16="http://schemas.microsoft.com/office/drawing/2014/main" id="{6666CF24-D03E-014A-991F-2704440A19C8}"/>
              </a:ext>
            </a:extLst>
          </p:cNvPr>
          <p:cNvSpPr>
            <a:spLocks noGrp="1"/>
          </p:cNvSpPr>
          <p:nvPr>
            <p:ph sz="half" idx="2"/>
          </p:nvPr>
        </p:nvSpPr>
        <p:spPr>
          <a:xfrm>
            <a:off x="6202988" y="2071928"/>
            <a:ext cx="5181600" cy="4351338"/>
          </a:xfrm>
        </p:spPr>
        <p:txBody>
          <a:bodyPr/>
          <a:lstStyle/>
          <a:p>
            <a:pPr marL="0" indent="0">
              <a:buNone/>
            </a:pPr>
            <a:endParaRPr lang="sr-Latn-RS"/>
          </a:p>
        </p:txBody>
      </p:sp>
      <p:pic>
        <p:nvPicPr>
          <p:cNvPr id="6" name="Slika 6">
            <a:extLst>
              <a:ext uri="{FF2B5EF4-FFF2-40B4-BE49-F238E27FC236}">
                <a16:creationId xmlns:a16="http://schemas.microsoft.com/office/drawing/2014/main" id="{1679AE39-D6D3-264C-91CD-83FF949A5E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0622" y="911946"/>
            <a:ext cx="5223178" cy="4351338"/>
          </a:xfrm>
          <a:prstGeom prst="rect">
            <a:avLst/>
          </a:prstGeom>
        </p:spPr>
      </p:pic>
    </p:spTree>
    <p:extLst>
      <p:ext uri="{BB962C8B-B14F-4D97-AF65-F5344CB8AC3E}">
        <p14:creationId xmlns:p14="http://schemas.microsoft.com/office/powerpoint/2010/main" val="173790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17DD778C-CCE1-A74C-8FFD-823644A6FBB5}"/>
              </a:ext>
            </a:extLst>
          </p:cNvPr>
          <p:cNvSpPr>
            <a:spLocks noGrp="1"/>
          </p:cNvSpPr>
          <p:nvPr>
            <p:ph type="title"/>
          </p:nvPr>
        </p:nvSpPr>
        <p:spPr/>
        <p:txBody>
          <a:bodyPr/>
          <a:lstStyle/>
          <a:p>
            <a:r>
              <a:rPr lang="hr-HR" dirty="0"/>
              <a:t> </a:t>
            </a:r>
            <a:endParaRPr lang="sr-Latn-RS" dirty="0"/>
          </a:p>
        </p:txBody>
      </p:sp>
      <p:sp>
        <p:nvSpPr>
          <p:cNvPr id="6" name="Rezervirano mjesto sadržaja 5">
            <a:extLst>
              <a:ext uri="{FF2B5EF4-FFF2-40B4-BE49-F238E27FC236}">
                <a16:creationId xmlns:a16="http://schemas.microsoft.com/office/drawing/2014/main" id="{D8BF14EC-AA29-504B-8626-2A0B32FCF2EB}"/>
              </a:ext>
            </a:extLst>
          </p:cNvPr>
          <p:cNvSpPr>
            <a:spLocks noGrp="1"/>
          </p:cNvSpPr>
          <p:nvPr>
            <p:ph idx="1"/>
          </p:nvPr>
        </p:nvSpPr>
        <p:spPr>
          <a:xfrm>
            <a:off x="1096818" y="1690688"/>
            <a:ext cx="10515600" cy="4351338"/>
          </a:xfrm>
        </p:spPr>
        <p:txBody>
          <a:bodyPr/>
          <a:lstStyle/>
          <a:p>
            <a:pPr marL="0" indent="0">
              <a:buNone/>
            </a:pPr>
            <a:r>
              <a:rPr lang="hr-HR" dirty="0"/>
              <a:t>Portal nam pomaže da brže doznamo značenje neke riječi. Puno je brže potražiti  značenje riječi na ovom portalu nego uzeti rječnik i tražiti. Prvi put sam se s  portalom susrela na nastavi. Ponekad kada me </a:t>
            </a:r>
            <a:r>
              <a:rPr lang="hr-HR" i="1" dirty="0"/>
              <a:t>muči</a:t>
            </a:r>
            <a:r>
              <a:rPr lang="hr-HR" dirty="0"/>
              <a:t> neka riječ potražim je na ovom portalu. Svojim sam prijateljima već ispričala sve o HJP-u i bili su mi zahvalni jer sam ih skratila pola sata traženja riječi u rječniku.</a:t>
            </a:r>
            <a:endParaRPr lang="sr-Latn-RS" dirty="0"/>
          </a:p>
        </p:txBody>
      </p:sp>
    </p:spTree>
    <p:extLst>
      <p:ext uri="{BB962C8B-B14F-4D97-AF65-F5344CB8AC3E}">
        <p14:creationId xmlns:p14="http://schemas.microsoft.com/office/powerpoint/2010/main" val="1389977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lika 7">
            <a:extLst>
              <a:ext uri="{FF2B5EF4-FFF2-40B4-BE49-F238E27FC236}">
                <a16:creationId xmlns:a16="http://schemas.microsoft.com/office/drawing/2014/main" id="{81CC9CA1-3633-3442-B32B-B77510AB3E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9351" y="334336"/>
            <a:ext cx="3760756" cy="5676030"/>
          </a:xfrm>
        </p:spPr>
      </p:pic>
      <p:pic>
        <p:nvPicPr>
          <p:cNvPr id="8" name="Slika 8">
            <a:extLst>
              <a:ext uri="{FF2B5EF4-FFF2-40B4-BE49-F238E27FC236}">
                <a16:creationId xmlns:a16="http://schemas.microsoft.com/office/drawing/2014/main" id="{01DCEC30-C39C-9445-806C-AF2CC016C4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272" y="334336"/>
            <a:ext cx="4002644" cy="5676030"/>
          </a:xfrm>
          <a:prstGeom prst="rect">
            <a:avLst/>
          </a:prstGeom>
        </p:spPr>
      </p:pic>
    </p:spTree>
    <p:extLst>
      <p:ext uri="{BB962C8B-B14F-4D97-AF65-F5344CB8AC3E}">
        <p14:creationId xmlns:p14="http://schemas.microsoft.com/office/powerpoint/2010/main" val="3870101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9CD881C7-35FE-3708-8D49-AB365ECBBEE1}"/>
              </a:ext>
            </a:extLst>
          </p:cNvPr>
          <p:cNvSpPr>
            <a:spLocks noGrp="1"/>
          </p:cNvSpPr>
          <p:nvPr>
            <p:ph idx="1"/>
          </p:nvPr>
        </p:nvSpPr>
        <p:spPr>
          <a:xfrm>
            <a:off x="6172199" y="375008"/>
            <a:ext cx="5458097" cy="5941293"/>
          </a:xfrm>
        </p:spPr>
        <p:txBody>
          <a:bodyPr>
            <a:normAutofit lnSpcReduction="10000"/>
          </a:bodyPr>
          <a:lstStyle/>
          <a:p>
            <a:pPr marL="220980" indent="0" algn="ctr">
              <a:lnSpc>
                <a:spcPct val="107000"/>
              </a:lnSpc>
              <a:spcAft>
                <a:spcPts val="800"/>
              </a:spcAft>
              <a:buNone/>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Domaća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rič</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0980" indent="0">
              <a:lnSpc>
                <a:spcPct val="107000"/>
              </a:lnSpc>
              <a:spcAft>
                <a:spcPts val="800"/>
              </a:spcAft>
              <a:buNone/>
            </a:pP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220980" indent="0">
              <a:lnSpc>
                <a:spcPct val="107000"/>
              </a:lnSpc>
              <a:spcAft>
                <a:spcPts val="800"/>
              </a:spcAft>
              <a:buNone/>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Međunarodni jezikoslovni-književni skup Domaća </a:t>
            </a:r>
            <a:r>
              <a:rPr lang="hr-HR" sz="1800" dirty="0" err="1">
                <a:effectLst/>
                <a:latin typeface="Calibri" panose="020F0502020204030204" pitchFamily="34" charset="0"/>
                <a:ea typeface="Times New Roman" panose="02020603050405020304" pitchFamily="18" charset="0"/>
                <a:cs typeface="Times New Roman" panose="02020603050405020304" pitchFamily="18" charset="0"/>
              </a:rPr>
              <a:t>rič</a:t>
            </a: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15, održan je u Zadru od 25. do 26. lipnja 2021. godine. Sudionici skupa osuđuju nepovezivanje sa hrvatskom kulturnom baštinom i umjetno proglašavanje jednog djelića bunjevačkih govora na razinu književnog jezika. Zaključak je sažetak, ali jasno iznosi svoju poruku i cilj. Oštro kritiziraju prethodno navedeni problem što pridonosi ostvarenju njihovog cilja. Iznose problem, analiziraju ga i iznose moguće rješenje problema. Smatram da je njihov cilj dobronamjeran jer žele zaštititi i očuvati samostalnost hrvatskog jezika. To možemo vidjeti iz dijela gdje apeliraju da se na najodrješitiji način suprotstave negiranju hrvatskog jezika i posezanja za hrvatskom kulturnom baštinom.</a:t>
            </a:r>
          </a:p>
          <a:p>
            <a:pPr marL="220980" indent="0">
              <a:lnSpc>
                <a:spcPct val="107000"/>
              </a:lnSpc>
              <a:spcAft>
                <a:spcPts val="800"/>
              </a:spcAft>
              <a:buNone/>
            </a:pPr>
            <a:r>
              <a:rPr lang="hr-HR" sz="18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hr-HR" dirty="0"/>
          </a:p>
        </p:txBody>
      </p:sp>
      <p:pic>
        <p:nvPicPr>
          <p:cNvPr id="1026" name="Picture 2" descr="Zadarski - Jezikoslovno-književni skup &quot;Domaća rič&quot; održat ...">
            <a:extLst>
              <a:ext uri="{FF2B5EF4-FFF2-40B4-BE49-F238E27FC236}">
                <a16:creationId xmlns:a16="http://schemas.microsoft.com/office/drawing/2014/main" id="{43E12E57-1D38-74A2-2982-2E270004D9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42" y="195942"/>
            <a:ext cx="6046758" cy="4278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28541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lumMod val="65000"/>
          </a:schemeClr>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6FC9BFA-A39D-41B6-B670-28B0E1EE1CE0}"/>
              </a:ext>
            </a:extLst>
          </p:cNvPr>
          <p:cNvSpPr>
            <a:spLocks noGrp="1"/>
          </p:cNvSpPr>
          <p:nvPr>
            <p:ph type="ctrTitle"/>
          </p:nvPr>
        </p:nvSpPr>
        <p:spPr/>
        <p:txBody>
          <a:bodyPr/>
          <a:lstStyle/>
          <a:p>
            <a:r>
              <a:rPr lang="hr-HR" dirty="0"/>
              <a:t>JEZIK.HRvatski</a:t>
            </a:r>
          </a:p>
        </p:txBody>
      </p:sp>
      <p:sp>
        <p:nvSpPr>
          <p:cNvPr id="3" name="Podnaslov 2">
            <a:extLst>
              <a:ext uri="{FF2B5EF4-FFF2-40B4-BE49-F238E27FC236}">
                <a16:creationId xmlns:a16="http://schemas.microsoft.com/office/drawing/2014/main" id="{6E765993-AD78-45CB-967B-025A19D9F624}"/>
              </a:ext>
            </a:extLst>
          </p:cNvPr>
          <p:cNvSpPr>
            <a:spLocks noGrp="1"/>
          </p:cNvSpPr>
          <p:nvPr>
            <p:ph type="subTitle" idx="1"/>
          </p:nvPr>
        </p:nvSpPr>
        <p:spPr/>
        <p:txBody>
          <a:bodyPr/>
          <a:lstStyle/>
          <a:p>
            <a:r>
              <a:rPr lang="hr-HR" b="1" dirty="0">
                <a:solidFill>
                  <a:schemeClr val="tx1">
                    <a:lumMod val="95000"/>
                  </a:schemeClr>
                </a:solidFill>
              </a:rPr>
              <a:t>Izradila: Lucija Skokandić 2.a</a:t>
            </a:r>
          </a:p>
        </p:txBody>
      </p:sp>
      <p:pic>
        <p:nvPicPr>
          <p:cNvPr id="6" name="Slika 5">
            <a:extLst>
              <a:ext uri="{FF2B5EF4-FFF2-40B4-BE49-F238E27FC236}">
                <a16:creationId xmlns:a16="http://schemas.microsoft.com/office/drawing/2014/main" id="{0774A8D2-6D2D-4E67-9209-D1635062334B}"/>
              </a:ext>
            </a:extLst>
          </p:cNvPr>
          <p:cNvPicPr>
            <a:picLocks noChangeAspect="1"/>
          </p:cNvPicPr>
          <p:nvPr/>
        </p:nvPicPr>
        <p:blipFill>
          <a:blip r:embed="rId2"/>
          <a:stretch>
            <a:fillRect/>
          </a:stretch>
        </p:blipFill>
        <p:spPr>
          <a:xfrm>
            <a:off x="10377996" y="365760"/>
            <a:ext cx="1329116" cy="1329116"/>
          </a:xfrm>
          <a:prstGeom prst="rect">
            <a:avLst/>
          </a:prstGeom>
        </p:spPr>
      </p:pic>
    </p:spTree>
    <p:extLst>
      <p:ext uri="{BB962C8B-B14F-4D97-AF65-F5344CB8AC3E}">
        <p14:creationId xmlns:p14="http://schemas.microsoft.com/office/powerpoint/2010/main" val="24203016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6789CAF5-F3A6-47D6-917C-B797A83600EA}"/>
              </a:ext>
            </a:extLst>
          </p:cNvPr>
          <p:cNvSpPr>
            <a:spLocks noGrp="1"/>
          </p:cNvSpPr>
          <p:nvPr>
            <p:ph type="title"/>
          </p:nvPr>
        </p:nvSpPr>
        <p:spPr>
          <a:xfrm>
            <a:off x="625768" y="293205"/>
            <a:ext cx="9692640" cy="1325562"/>
          </a:xfrm>
        </p:spPr>
        <p:txBody>
          <a:bodyPr>
            <a:normAutofit/>
          </a:bodyPr>
          <a:lstStyle/>
          <a:p>
            <a:r>
              <a:rPr lang="hr-HR" dirty="0"/>
              <a:t>JEZIK. HRvatski</a:t>
            </a:r>
          </a:p>
        </p:txBody>
      </p:sp>
      <p:sp>
        <p:nvSpPr>
          <p:cNvPr id="22" name="Rectangle 21">
            <a:extLst>
              <a:ext uri="{FF2B5EF4-FFF2-40B4-BE49-F238E27FC236}">
                <a16:creationId xmlns:a16="http://schemas.microsoft.com/office/drawing/2014/main" id="{F853C71C-EE3C-44D8-8587-9A4D9D5CC5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7" name="Rezervirano mjesto sadržaja 2">
            <a:extLst>
              <a:ext uri="{FF2B5EF4-FFF2-40B4-BE49-F238E27FC236}">
                <a16:creationId xmlns:a16="http://schemas.microsoft.com/office/drawing/2014/main" id="{CA7AEAED-9C51-6297-08E8-6DD90F6A980E}"/>
              </a:ext>
            </a:extLst>
          </p:cNvPr>
          <p:cNvGraphicFramePr>
            <a:graphicFrameLocks noGrp="1"/>
          </p:cNvGraphicFramePr>
          <p:nvPr>
            <p:ph idx="1"/>
            <p:extLst>
              <p:ext uri="{D42A27DB-BD31-4B8C-83A1-F6EECF244321}">
                <p14:modId xmlns:p14="http://schemas.microsoft.com/office/powerpoint/2010/main" val="4007504159"/>
              </p:ext>
            </p:extLst>
          </p:nvPr>
        </p:nvGraphicFramePr>
        <p:xfrm>
          <a:off x="1262063" y="1983024"/>
          <a:ext cx="9225767"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424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36F292AA-C8DB-4CAA-97C9-456CF85406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pic>
        <p:nvPicPr>
          <p:cNvPr id="28" name="Picture 3">
            <a:extLst>
              <a:ext uri="{FF2B5EF4-FFF2-40B4-BE49-F238E27FC236}">
                <a16:creationId xmlns:a16="http://schemas.microsoft.com/office/drawing/2014/main" id="{096D605D-C9A8-3025-5BA7-ABD0548E238D}"/>
              </a:ext>
            </a:extLst>
          </p:cNvPr>
          <p:cNvPicPr>
            <a:picLocks noChangeAspect="1"/>
          </p:cNvPicPr>
          <p:nvPr/>
        </p:nvPicPr>
        <p:blipFill rotWithShape="1">
          <a:blip r:embed="rId2"/>
          <a:srcRect l="14368" r="18741" b="11"/>
          <a:stretch/>
        </p:blipFill>
        <p:spPr>
          <a:xfrm>
            <a:off x="-1" y="10"/>
            <a:ext cx="4587901" cy="6857990"/>
          </a:xfrm>
          <a:prstGeom prst="rect">
            <a:avLst/>
          </a:prstGeom>
        </p:spPr>
      </p:pic>
      <p:sp>
        <p:nvSpPr>
          <p:cNvPr id="29" name="Rectangle 10">
            <a:extLst>
              <a:ext uri="{FF2B5EF4-FFF2-40B4-BE49-F238E27FC236}">
                <a16:creationId xmlns:a16="http://schemas.microsoft.com/office/drawing/2014/main" id="{AA065953-3D69-4CD4-80C3-DF10DEB4C7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2" y="-429"/>
            <a:ext cx="7604097" cy="6857571"/>
          </a:xfrm>
          <a:prstGeom prst="rect">
            <a:avLst/>
          </a:prstGeom>
          <a:gradFill>
            <a:gsLst>
              <a:gs pos="0">
                <a:schemeClr val="accent6">
                  <a:lumMod val="75000"/>
                  <a:alpha val="73000"/>
                </a:schemeClr>
              </a:gs>
              <a:gs pos="100000">
                <a:schemeClr val="accent2"/>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30" name="Rectangle 12">
            <a:extLst>
              <a:ext uri="{FF2B5EF4-FFF2-40B4-BE49-F238E27FC236}">
                <a16:creationId xmlns:a16="http://schemas.microsoft.com/office/drawing/2014/main" id="{2AB36DB5-F10D-4EDB-87E2-ECB9301FF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7901" y="0"/>
            <a:ext cx="7604097" cy="6858000"/>
          </a:xfrm>
          <a:prstGeom prst="rect">
            <a:avLst/>
          </a:prstGeom>
          <a:gradFill>
            <a:gsLst>
              <a:gs pos="0">
                <a:schemeClr val="accent5">
                  <a:alpha val="37000"/>
                </a:schemeClr>
              </a:gs>
              <a:gs pos="98000">
                <a:schemeClr val="accent2">
                  <a:alpha val="66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31" name="Rectangle 14">
            <a:extLst>
              <a:ext uri="{FF2B5EF4-FFF2-40B4-BE49-F238E27FC236}">
                <a16:creationId xmlns:a16="http://schemas.microsoft.com/office/drawing/2014/main" id="{446F195D-95DC-419E-BBC1-E2B601A606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599847" y="4355164"/>
            <a:ext cx="7592151" cy="2502836"/>
          </a:xfrm>
          <a:prstGeom prst="rect">
            <a:avLst/>
          </a:prstGeom>
          <a:gradFill>
            <a:gsLst>
              <a:gs pos="22000">
                <a:schemeClr val="accent6">
                  <a:alpha val="39000"/>
                </a:schemeClr>
              </a:gs>
              <a:gs pos="82000">
                <a:schemeClr val="accent5">
                  <a:alpha val="19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32" name="Oval 16">
            <a:extLst>
              <a:ext uri="{FF2B5EF4-FFF2-40B4-BE49-F238E27FC236}">
                <a16:creationId xmlns:a16="http://schemas.microsoft.com/office/drawing/2014/main" id="{2256CF5B-1DAD-4912-86B9-FCA733692F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3704304">
            <a:off x="6080918" y="830588"/>
            <a:ext cx="4998441" cy="4998441"/>
          </a:xfrm>
          <a:prstGeom prst="ellipse">
            <a:avLst/>
          </a:prstGeom>
          <a:gradFill>
            <a:gsLst>
              <a:gs pos="39000">
                <a:schemeClr val="accent4">
                  <a:lumMod val="20000"/>
                  <a:lumOff val="80000"/>
                  <a:alpha val="0"/>
                </a:schemeClr>
              </a:gs>
              <a:gs pos="100000">
                <a:schemeClr val="accent6">
                  <a:alpha val="18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2" name="Title 1"/>
          <p:cNvSpPr>
            <a:spLocks noGrp="1"/>
          </p:cNvSpPr>
          <p:nvPr>
            <p:ph type="ctrTitle"/>
          </p:nvPr>
        </p:nvSpPr>
        <p:spPr>
          <a:xfrm>
            <a:off x="5275425" y="768485"/>
            <a:ext cx="6133656" cy="3169674"/>
          </a:xfrm>
        </p:spPr>
        <p:txBody>
          <a:bodyPr>
            <a:normAutofit/>
          </a:bodyPr>
          <a:lstStyle/>
          <a:p>
            <a:pPr algn="r"/>
            <a:r>
              <a:rPr lang="en-US" dirty="0">
                <a:solidFill>
                  <a:schemeClr val="bg1"/>
                </a:solidFill>
                <a:cs typeface="Calibri Light"/>
              </a:rPr>
              <a:t>HRVATSKI U ŠKOLI </a:t>
            </a:r>
          </a:p>
        </p:txBody>
      </p:sp>
      <p:sp>
        <p:nvSpPr>
          <p:cNvPr id="3" name="Subtitle 2"/>
          <p:cNvSpPr>
            <a:spLocks noGrp="1"/>
          </p:cNvSpPr>
          <p:nvPr>
            <p:ph type="subTitle" idx="1"/>
          </p:nvPr>
        </p:nvSpPr>
        <p:spPr>
          <a:xfrm>
            <a:off x="5862918" y="4793128"/>
            <a:ext cx="5462494" cy="1141157"/>
          </a:xfrm>
        </p:spPr>
        <p:txBody>
          <a:bodyPr vert="horz" lIns="91440" tIns="45720" rIns="91440" bIns="45720" rtlCol="0">
            <a:normAutofit/>
          </a:bodyPr>
          <a:lstStyle/>
          <a:p>
            <a:pPr algn="r"/>
            <a:r>
              <a:rPr lang="en-US" sz="1400" dirty="0">
                <a:solidFill>
                  <a:schemeClr val="bg1"/>
                </a:solidFill>
                <a:cs typeface="Calibri"/>
              </a:rPr>
              <a:t>Paula </a:t>
            </a:r>
            <a:r>
              <a:rPr lang="en-US" sz="1400" dirty="0" err="1">
                <a:solidFill>
                  <a:schemeClr val="bg1"/>
                </a:solidFill>
                <a:cs typeface="Calibri"/>
              </a:rPr>
              <a:t>Blitvić</a:t>
            </a:r>
            <a:r>
              <a:rPr lang="en-US" sz="1400">
                <a:solidFill>
                  <a:schemeClr val="bg1"/>
                </a:solidFill>
                <a:cs typeface="Calibri"/>
              </a:rPr>
              <a:t> </a:t>
            </a:r>
            <a:endParaRPr lang="en-US" sz="1400">
              <a:solidFill>
                <a:schemeClr val="bg1"/>
              </a:solidFill>
            </a:endParaRPr>
          </a:p>
        </p:txBody>
      </p:sp>
      <p:pic>
        <p:nvPicPr>
          <p:cNvPr id="6" name="Slika 5">
            <a:extLst>
              <a:ext uri="{FF2B5EF4-FFF2-40B4-BE49-F238E27FC236}">
                <a16:creationId xmlns:a16="http://schemas.microsoft.com/office/drawing/2014/main" id="{80D0661A-01E4-4498-8AAF-2E9690E36E81}"/>
              </a:ext>
            </a:extLst>
          </p:cNvPr>
          <p:cNvPicPr>
            <a:picLocks noChangeAspect="1"/>
          </p:cNvPicPr>
          <p:nvPr/>
        </p:nvPicPr>
        <p:blipFill>
          <a:blip r:embed="rId3"/>
          <a:stretch>
            <a:fillRect/>
          </a:stretch>
        </p:blipFill>
        <p:spPr>
          <a:xfrm>
            <a:off x="9509815" y="704665"/>
            <a:ext cx="1266178" cy="1266178"/>
          </a:xfrm>
          <a:prstGeom prst="rect">
            <a:avLst/>
          </a:prstGeom>
        </p:spPr>
      </p:pic>
    </p:spTree>
    <p:extLst>
      <p:ext uri="{BB962C8B-B14F-4D97-AF65-F5344CB8AC3E}">
        <p14:creationId xmlns:p14="http://schemas.microsoft.com/office/powerpoint/2010/main" val="2494428763"/>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 name="Slika 26">
            <a:extLst>
              <a:ext uri="{FF2B5EF4-FFF2-40B4-BE49-F238E27FC236}">
                <a16:creationId xmlns:a16="http://schemas.microsoft.com/office/drawing/2014/main" id="{CE331B83-6BC8-468F-B213-2DAC5BFD48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013" y="321733"/>
            <a:ext cx="2797921" cy="2748958"/>
          </a:xfrm>
          <a:prstGeom prst="rect">
            <a:avLst/>
          </a:prstGeom>
        </p:spPr>
      </p:pic>
      <p:sp>
        <p:nvSpPr>
          <p:cNvPr id="76" name="Rectangle 54">
            <a:extLst>
              <a:ext uri="{FF2B5EF4-FFF2-40B4-BE49-F238E27FC236}">
                <a16:creationId xmlns:a16="http://schemas.microsoft.com/office/drawing/2014/main" id="{E3B4FF89-C45F-4E24-B963-61E855708F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3671"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3" name="Slika 22" descr="Slika na kojoj se prikazuje tekst&#10;&#10;Opis je automatski generiran">
            <a:extLst>
              <a:ext uri="{FF2B5EF4-FFF2-40B4-BE49-F238E27FC236}">
                <a16:creationId xmlns:a16="http://schemas.microsoft.com/office/drawing/2014/main" id="{B5CFB3DD-A64F-49F2-A576-B7CDD3B722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216" y="488656"/>
            <a:ext cx="3401568" cy="2415113"/>
          </a:xfrm>
          <a:prstGeom prst="rect">
            <a:avLst/>
          </a:prstGeom>
        </p:spPr>
      </p:pic>
      <p:sp>
        <p:nvSpPr>
          <p:cNvPr id="77" name="Rectangle 56">
            <a:extLst>
              <a:ext uri="{FF2B5EF4-FFF2-40B4-BE49-F238E27FC236}">
                <a16:creationId xmlns:a16="http://schemas.microsoft.com/office/drawing/2014/main" id="{14F25C03-EF67-4344-8AEA-7B3FA0DED0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07836"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17" name="Slika 16">
            <a:extLst>
              <a:ext uri="{FF2B5EF4-FFF2-40B4-BE49-F238E27FC236}">
                <a16:creationId xmlns:a16="http://schemas.microsoft.com/office/drawing/2014/main" id="{76B5A885-EE91-432F-97BF-2512030ED5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8463" y="45476"/>
            <a:ext cx="2326129" cy="3346948"/>
          </a:xfrm>
          <a:prstGeom prst="rect">
            <a:avLst/>
          </a:prstGeom>
        </p:spPr>
      </p:pic>
      <p:sp>
        <p:nvSpPr>
          <p:cNvPr id="78" name="Rectangle 58">
            <a:extLst>
              <a:ext uri="{FF2B5EF4-FFF2-40B4-BE49-F238E27FC236}">
                <a16:creationId xmlns:a16="http://schemas.microsoft.com/office/drawing/2014/main" id="{F74793DE-3651-410B-B243-8F0B1468E6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059424" y="-2665476"/>
            <a:ext cx="73152" cy="121889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entury Schoolbook" panose="02040604050505020304"/>
              <a:ea typeface="+mn-ea"/>
              <a:cs typeface="+mn-cs"/>
            </a:endParaRPr>
          </a:p>
        </p:txBody>
      </p:sp>
      <p:pic>
        <p:nvPicPr>
          <p:cNvPr id="25" name="Slika 24">
            <a:extLst>
              <a:ext uri="{FF2B5EF4-FFF2-40B4-BE49-F238E27FC236}">
                <a16:creationId xmlns:a16="http://schemas.microsoft.com/office/drawing/2014/main" id="{D169639C-C399-4028-893C-045B8CEF3B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3685" y="3783923"/>
            <a:ext cx="2002330" cy="2752344"/>
          </a:xfrm>
          <a:prstGeom prst="rect">
            <a:avLst/>
          </a:prstGeom>
        </p:spPr>
      </p:pic>
      <p:pic>
        <p:nvPicPr>
          <p:cNvPr id="29" name="Slika 28">
            <a:extLst>
              <a:ext uri="{FF2B5EF4-FFF2-40B4-BE49-F238E27FC236}">
                <a16:creationId xmlns:a16="http://schemas.microsoft.com/office/drawing/2014/main" id="{C7627608-6443-438A-A80F-96F1633FAA7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17620" y="3783923"/>
            <a:ext cx="2222517" cy="2752344"/>
          </a:xfrm>
          <a:prstGeom prst="rect">
            <a:avLst/>
          </a:prstGeom>
        </p:spPr>
      </p:pic>
      <p:pic>
        <p:nvPicPr>
          <p:cNvPr id="21" name="Slika 20">
            <a:extLst>
              <a:ext uri="{FF2B5EF4-FFF2-40B4-BE49-F238E27FC236}">
                <a16:creationId xmlns:a16="http://schemas.microsoft.com/office/drawing/2014/main" id="{7B837F09-2F72-4BAA-A97E-AB951B42196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2040" y="3783923"/>
            <a:ext cx="2787183" cy="2752344"/>
          </a:xfrm>
          <a:prstGeom prst="rect">
            <a:avLst/>
          </a:prstGeom>
        </p:spPr>
      </p:pic>
    </p:spTree>
    <p:extLst>
      <p:ext uri="{BB962C8B-B14F-4D97-AF65-F5344CB8AC3E}">
        <p14:creationId xmlns:p14="http://schemas.microsoft.com/office/powerpoint/2010/main" val="1008535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38" name="Rectangle 37">
            <a:extLst>
              <a:ext uri="{FF2B5EF4-FFF2-40B4-BE49-F238E27FC236}">
                <a16:creationId xmlns:a16="http://schemas.microsoft.com/office/drawing/2014/main" id="{323D50B8-1D27-420D-BA4A-249914120C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Rectangle 39">
            <a:extLst>
              <a:ext uri="{FF2B5EF4-FFF2-40B4-BE49-F238E27FC236}">
                <a16:creationId xmlns:a16="http://schemas.microsoft.com/office/drawing/2014/main" id="{2EFBB176-B6C1-4B5A-AADA-F930947E09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0"/>
            <a:ext cx="10820400" cy="4949953"/>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42" name="Rectangle 41">
            <a:extLst>
              <a:ext uri="{FF2B5EF4-FFF2-40B4-BE49-F238E27FC236}">
                <a16:creationId xmlns:a16="http://schemas.microsoft.com/office/drawing/2014/main" id="{918CDC34-0F26-409D-B10F-578D4DCC4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5105400"/>
            <a:ext cx="10835640" cy="1752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Naslov 1">
            <a:extLst>
              <a:ext uri="{FF2B5EF4-FFF2-40B4-BE49-F238E27FC236}">
                <a16:creationId xmlns:a16="http://schemas.microsoft.com/office/drawing/2014/main" id="{FF7E58CE-E949-4E39-A27F-BC4D539D3066}"/>
              </a:ext>
            </a:extLst>
          </p:cNvPr>
          <p:cNvSpPr>
            <a:spLocks noGrp="1"/>
          </p:cNvSpPr>
          <p:nvPr>
            <p:ph type="title"/>
          </p:nvPr>
        </p:nvSpPr>
        <p:spPr>
          <a:xfrm>
            <a:off x="735497" y="5181600"/>
            <a:ext cx="10365122" cy="1478472"/>
          </a:xfrm>
        </p:spPr>
        <p:txBody>
          <a:bodyPr vert="horz" lIns="91440" tIns="45720" rIns="91440" bIns="45720" rtlCol="0" anchor="b">
            <a:noAutofit/>
          </a:bodyPr>
          <a:lstStyle/>
          <a:p>
            <a:pPr>
              <a:lnSpc>
                <a:spcPct val="85000"/>
              </a:lnSpc>
            </a:pPr>
            <a:r>
              <a:rPr lang="en-US" sz="1800" dirty="0" err="1"/>
              <a:t>Izrada</a:t>
            </a:r>
            <a:r>
              <a:rPr lang="en-US" sz="1800" dirty="0"/>
              <a:t> </a:t>
            </a:r>
            <a:r>
              <a:rPr lang="en-US" sz="1800" dirty="0" err="1"/>
              <a:t>ove</a:t>
            </a:r>
            <a:r>
              <a:rPr lang="en-US" sz="1800" dirty="0"/>
              <a:t> </a:t>
            </a:r>
            <a:r>
              <a:rPr lang="en-US" sz="1800" dirty="0" err="1"/>
              <a:t>prezentacije</a:t>
            </a:r>
            <a:r>
              <a:rPr lang="en-US" sz="1800" dirty="0"/>
              <a:t> </a:t>
            </a:r>
            <a:r>
              <a:rPr lang="en-US" sz="1800" dirty="0" err="1"/>
              <a:t>ujedno</a:t>
            </a:r>
            <a:r>
              <a:rPr lang="en-US" sz="1800" dirty="0"/>
              <a:t> je </a:t>
            </a:r>
            <a:r>
              <a:rPr lang="en-US" sz="1800" dirty="0" err="1"/>
              <a:t>predstavljala</a:t>
            </a:r>
            <a:r>
              <a:rPr lang="en-US" sz="1800" dirty="0"/>
              <a:t> </a:t>
            </a:r>
            <a:r>
              <a:rPr lang="en-US" sz="1800" dirty="0" err="1"/>
              <a:t>i</a:t>
            </a:r>
            <a:r>
              <a:rPr lang="en-US" sz="1800" dirty="0"/>
              <a:t> </a:t>
            </a:r>
            <a:r>
              <a:rPr lang="en-US" sz="1800" dirty="0" err="1"/>
              <a:t>moj</a:t>
            </a:r>
            <a:r>
              <a:rPr lang="en-US" sz="1800" dirty="0"/>
              <a:t> </a:t>
            </a:r>
            <a:r>
              <a:rPr lang="en-US" sz="1800" dirty="0" err="1"/>
              <a:t>prvi</a:t>
            </a:r>
            <a:r>
              <a:rPr lang="en-US" sz="1800" dirty="0"/>
              <a:t> </a:t>
            </a:r>
            <a:r>
              <a:rPr lang="en-US" sz="1800" dirty="0" err="1"/>
              <a:t>susret</a:t>
            </a:r>
            <a:r>
              <a:rPr lang="en-US" sz="1800" dirty="0"/>
              <a:t> s </a:t>
            </a:r>
            <a:r>
              <a:rPr lang="en-US" sz="1800" dirty="0" err="1"/>
              <a:t>portalom</a:t>
            </a:r>
            <a:r>
              <a:rPr lang="en-US" sz="1800" dirty="0"/>
              <a:t>. Do </a:t>
            </a:r>
            <a:r>
              <a:rPr lang="en-US" sz="1800" dirty="0" err="1"/>
              <a:t>sada</a:t>
            </a:r>
            <a:r>
              <a:rPr lang="en-US" sz="1800" dirty="0"/>
              <a:t> se </a:t>
            </a:r>
            <a:r>
              <a:rPr lang="en-US" sz="1800" dirty="0" err="1"/>
              <a:t>nisam</a:t>
            </a:r>
            <a:r>
              <a:rPr lang="en-US" sz="1800" dirty="0"/>
              <a:t> </a:t>
            </a:r>
            <a:r>
              <a:rPr lang="en-US" sz="1800" dirty="0" err="1"/>
              <a:t>imala</a:t>
            </a:r>
            <a:r>
              <a:rPr lang="en-US" sz="1800" dirty="0"/>
              <a:t> </a:t>
            </a:r>
            <a:r>
              <a:rPr lang="en-US" sz="1800" dirty="0" err="1"/>
              <a:t>priliku</a:t>
            </a:r>
            <a:r>
              <a:rPr lang="en-US" sz="1800" dirty="0"/>
              <a:t> </a:t>
            </a:r>
            <a:r>
              <a:rPr lang="en-US" sz="1800" dirty="0" err="1"/>
              <a:t>koristiti</a:t>
            </a:r>
            <a:r>
              <a:rPr lang="en-US" sz="1800" dirty="0"/>
              <a:t> </a:t>
            </a:r>
            <a:r>
              <a:rPr lang="en-US" sz="1800" dirty="0" err="1"/>
              <a:t>ovim</a:t>
            </a:r>
            <a:r>
              <a:rPr lang="en-US" sz="1800" dirty="0"/>
              <a:t> </a:t>
            </a:r>
            <a:r>
              <a:rPr lang="en-US" sz="1800" dirty="0" err="1"/>
              <a:t>portalom</a:t>
            </a:r>
            <a:r>
              <a:rPr lang="en-US" sz="1800" dirty="0"/>
              <a:t>, </a:t>
            </a:r>
            <a:r>
              <a:rPr lang="en-US" sz="1800" dirty="0" err="1"/>
              <a:t>ali</a:t>
            </a:r>
            <a:r>
              <a:rPr lang="en-US" sz="1800" dirty="0"/>
              <a:t> </a:t>
            </a:r>
            <a:r>
              <a:rPr lang="en-US" sz="1800" dirty="0" err="1"/>
              <a:t>sam</a:t>
            </a:r>
            <a:r>
              <a:rPr lang="en-US" sz="1800" dirty="0"/>
              <a:t> </a:t>
            </a:r>
            <a:r>
              <a:rPr lang="en-US" sz="1800" dirty="0" err="1"/>
              <a:t>sigurna</a:t>
            </a:r>
            <a:r>
              <a:rPr lang="en-US" sz="1800" dirty="0"/>
              <a:t> da </a:t>
            </a:r>
            <a:r>
              <a:rPr lang="en-US" sz="1800" dirty="0" err="1"/>
              <a:t>ću</a:t>
            </a:r>
            <a:r>
              <a:rPr lang="en-US" sz="1800" dirty="0"/>
              <a:t> od </a:t>
            </a:r>
            <a:r>
              <a:rPr lang="en-US" sz="1800" dirty="0" err="1"/>
              <a:t>sada</a:t>
            </a:r>
            <a:r>
              <a:rPr lang="en-US" sz="1800" dirty="0"/>
              <a:t> </a:t>
            </a:r>
            <a:r>
              <a:rPr lang="en-US" sz="1800" dirty="0" err="1"/>
              <a:t>svaku</a:t>
            </a:r>
            <a:r>
              <a:rPr lang="en-US" sz="1800" dirty="0"/>
              <a:t> </a:t>
            </a:r>
            <a:r>
              <a:rPr lang="en-US" sz="1800" dirty="0" err="1"/>
              <a:t>priliku</a:t>
            </a:r>
            <a:r>
              <a:rPr lang="en-US" sz="1800" dirty="0"/>
              <a:t> </a:t>
            </a:r>
            <a:r>
              <a:rPr lang="en-US" sz="1800" dirty="0" err="1"/>
              <a:t>iskoristiti</a:t>
            </a:r>
            <a:r>
              <a:rPr lang="en-US" sz="1800" dirty="0"/>
              <a:t> za to. </a:t>
            </a:r>
            <a:r>
              <a:rPr lang="en-US" sz="1800" dirty="0" err="1"/>
              <a:t>Prvim</a:t>
            </a:r>
            <a:r>
              <a:rPr lang="en-US" sz="1800" dirty="0"/>
              <a:t> </a:t>
            </a:r>
            <a:r>
              <a:rPr lang="en-US" sz="1800" dirty="0" err="1"/>
              <a:t>klikom</a:t>
            </a:r>
            <a:r>
              <a:rPr lang="en-US" sz="1800" dirty="0"/>
              <a:t> </a:t>
            </a:r>
            <a:r>
              <a:rPr lang="en-US" sz="1800" dirty="0" err="1"/>
              <a:t>na</a:t>
            </a:r>
            <a:r>
              <a:rPr lang="en-US" sz="1800" dirty="0"/>
              <a:t> </a:t>
            </a:r>
            <a:r>
              <a:rPr lang="en-US" sz="1800" dirty="0" err="1"/>
              <a:t>JEZIK.HRvatski</a:t>
            </a:r>
            <a:r>
              <a:rPr lang="en-US" sz="1800" dirty="0"/>
              <a:t> </a:t>
            </a:r>
            <a:r>
              <a:rPr lang="en-US" sz="1800" dirty="0" err="1"/>
              <a:t>mogu</a:t>
            </a:r>
            <a:r>
              <a:rPr lang="en-US" sz="1800" dirty="0"/>
              <a:t> se </a:t>
            </a:r>
            <a:r>
              <a:rPr lang="en-US" sz="1800" dirty="0" err="1"/>
              <a:t>primijetiti</a:t>
            </a:r>
            <a:r>
              <a:rPr lang="en-US" sz="1800" dirty="0"/>
              <a:t> </a:t>
            </a:r>
            <a:r>
              <a:rPr lang="en-US" sz="1800" dirty="0" err="1"/>
              <a:t>citati</a:t>
            </a:r>
            <a:r>
              <a:rPr lang="en-US" sz="1800" dirty="0"/>
              <a:t> </a:t>
            </a:r>
            <a:r>
              <a:rPr lang="en-US" sz="1800" dirty="0" err="1"/>
              <a:t>izrečeni</a:t>
            </a:r>
            <a:r>
              <a:rPr lang="en-US" sz="1800" dirty="0"/>
              <a:t> u </a:t>
            </a:r>
            <a:r>
              <a:rPr lang="en-US" sz="1800" dirty="0" err="1"/>
              <a:t>djelima</a:t>
            </a:r>
            <a:r>
              <a:rPr lang="en-US" sz="1800" dirty="0"/>
              <a:t> </a:t>
            </a:r>
            <a:r>
              <a:rPr lang="en-US" sz="1800" dirty="0" err="1"/>
              <a:t>poznatih</a:t>
            </a:r>
            <a:r>
              <a:rPr lang="en-US" sz="1800" dirty="0"/>
              <a:t> </a:t>
            </a:r>
            <a:r>
              <a:rPr lang="en-US" sz="1800" dirty="0" err="1"/>
              <a:t>hrvatskih</a:t>
            </a:r>
            <a:r>
              <a:rPr lang="en-US" sz="1800" dirty="0"/>
              <a:t> </a:t>
            </a:r>
            <a:r>
              <a:rPr lang="en-US" sz="1800" dirty="0" err="1"/>
              <a:t>pisaca</a:t>
            </a:r>
            <a:r>
              <a:rPr lang="en-US" sz="1800" dirty="0"/>
              <a:t> </a:t>
            </a:r>
            <a:r>
              <a:rPr lang="en-US" sz="1800" dirty="0" err="1"/>
              <a:t>koje</a:t>
            </a:r>
            <a:r>
              <a:rPr lang="en-US" sz="1800" dirty="0"/>
              <a:t> </a:t>
            </a:r>
            <a:r>
              <a:rPr lang="en-US" sz="1800" dirty="0" err="1"/>
              <a:t>su</a:t>
            </a:r>
            <a:r>
              <a:rPr lang="en-US" sz="1800" dirty="0"/>
              <a:t> se </a:t>
            </a:r>
            <a:r>
              <a:rPr lang="en-US" sz="1800" dirty="0" err="1"/>
              <a:t>meni</a:t>
            </a:r>
            <a:r>
              <a:rPr lang="en-US" sz="1800" dirty="0"/>
              <a:t> </a:t>
            </a:r>
            <a:r>
              <a:rPr lang="en-US" sz="1800" dirty="0" err="1"/>
              <a:t>najviše</a:t>
            </a:r>
            <a:r>
              <a:rPr lang="en-US" sz="1800" dirty="0"/>
              <a:t> </a:t>
            </a:r>
            <a:r>
              <a:rPr lang="en-US" sz="1800" dirty="0" err="1"/>
              <a:t>svidjeli</a:t>
            </a:r>
            <a:r>
              <a:rPr lang="en-US" sz="1800" dirty="0"/>
              <a:t>. </a:t>
            </a:r>
            <a:r>
              <a:rPr lang="en-US" sz="1800" dirty="0" err="1"/>
              <a:t>Mislim</a:t>
            </a:r>
            <a:r>
              <a:rPr lang="en-US" sz="1800" dirty="0"/>
              <a:t> da je to </a:t>
            </a:r>
            <a:r>
              <a:rPr lang="en-US" sz="1800" dirty="0" err="1"/>
              <a:t>jako</a:t>
            </a:r>
            <a:r>
              <a:rPr lang="en-US" sz="1800" dirty="0"/>
              <a:t> </a:t>
            </a:r>
            <a:r>
              <a:rPr lang="en-US" sz="1800" dirty="0" err="1"/>
              <a:t>lijep</a:t>
            </a:r>
            <a:r>
              <a:rPr lang="en-US" sz="1800" dirty="0"/>
              <a:t> </a:t>
            </a:r>
            <a:r>
              <a:rPr lang="en-US" sz="1800" dirty="0" err="1"/>
              <a:t>detalj</a:t>
            </a:r>
            <a:r>
              <a:rPr lang="en-US" sz="1800" dirty="0"/>
              <a:t> za </a:t>
            </a:r>
            <a:r>
              <a:rPr lang="en-US" sz="1800" dirty="0" err="1"/>
              <a:t>privlačenje</a:t>
            </a:r>
            <a:r>
              <a:rPr lang="en-US" sz="1800" dirty="0"/>
              <a:t> </a:t>
            </a:r>
            <a:r>
              <a:rPr lang="en-US" sz="1800" dirty="0" err="1"/>
              <a:t>pažnje</a:t>
            </a:r>
            <a:r>
              <a:rPr lang="en-US" sz="1800" dirty="0"/>
              <a:t>  </a:t>
            </a:r>
            <a:r>
              <a:rPr lang="en-US" sz="1800" dirty="0" err="1"/>
              <a:t>ljubitelja</a:t>
            </a:r>
            <a:r>
              <a:rPr lang="en-US" sz="1800" dirty="0"/>
              <a:t> </a:t>
            </a:r>
            <a:r>
              <a:rPr lang="en-US" sz="1800" dirty="0" err="1"/>
              <a:t>hrvatskoga</a:t>
            </a:r>
            <a:r>
              <a:rPr lang="en-US" sz="1800" dirty="0"/>
              <a:t> </a:t>
            </a:r>
            <a:r>
              <a:rPr lang="en-US" sz="1800" dirty="0" err="1"/>
              <a:t>jezika</a:t>
            </a:r>
            <a:r>
              <a:rPr lang="en-US" sz="1800" dirty="0"/>
              <a:t>. </a:t>
            </a:r>
            <a:r>
              <a:rPr lang="en-US" sz="1800" dirty="0" err="1"/>
              <a:t>Jako</a:t>
            </a:r>
            <a:r>
              <a:rPr lang="en-US" sz="1800" dirty="0"/>
              <a:t> mi se </a:t>
            </a:r>
            <a:r>
              <a:rPr lang="en-US" sz="1800" dirty="0" err="1"/>
              <a:t>sviđa</a:t>
            </a:r>
            <a:r>
              <a:rPr lang="en-US" sz="1800" dirty="0"/>
              <a:t> </a:t>
            </a:r>
            <a:r>
              <a:rPr lang="en-US" sz="1800" dirty="0" err="1"/>
              <a:t>sve</a:t>
            </a:r>
            <a:r>
              <a:rPr lang="en-US" sz="1800" dirty="0"/>
              <a:t> </a:t>
            </a:r>
            <a:r>
              <a:rPr lang="en-US" sz="1800" dirty="0" err="1"/>
              <a:t>što</a:t>
            </a:r>
            <a:r>
              <a:rPr lang="en-US" sz="1800" dirty="0"/>
              <a:t> </a:t>
            </a:r>
            <a:r>
              <a:rPr lang="en-US" sz="1800" dirty="0" err="1"/>
              <a:t>ovaj</a:t>
            </a:r>
            <a:r>
              <a:rPr lang="en-US" sz="1800" dirty="0"/>
              <a:t> portal </a:t>
            </a:r>
            <a:r>
              <a:rPr lang="en-US" sz="1800" dirty="0" err="1"/>
              <a:t>nudi</a:t>
            </a:r>
            <a:r>
              <a:rPr lang="en-US" sz="1800" dirty="0"/>
              <a:t> </a:t>
            </a:r>
            <a:r>
              <a:rPr lang="en-US" sz="1800" dirty="0" err="1"/>
              <a:t>i</a:t>
            </a:r>
            <a:r>
              <a:rPr lang="en-US" sz="1800" dirty="0"/>
              <a:t> </a:t>
            </a:r>
            <a:r>
              <a:rPr lang="en-US" sz="1800" dirty="0" err="1"/>
              <a:t>mislim</a:t>
            </a:r>
            <a:r>
              <a:rPr lang="en-US" sz="1800" dirty="0"/>
              <a:t> da </a:t>
            </a:r>
            <a:r>
              <a:rPr lang="en-US" sz="1800" dirty="0" err="1"/>
              <a:t>može</a:t>
            </a:r>
            <a:r>
              <a:rPr lang="en-US" sz="1800" dirty="0"/>
              <a:t> </a:t>
            </a:r>
            <a:r>
              <a:rPr lang="en-US" sz="1800" dirty="0" err="1"/>
              <a:t>pronaći</a:t>
            </a:r>
            <a:r>
              <a:rPr lang="en-US" sz="1800" dirty="0"/>
              <a:t> </a:t>
            </a:r>
            <a:r>
              <a:rPr lang="en-US" sz="1800" dirty="0" err="1"/>
              <a:t>puno</a:t>
            </a:r>
            <a:r>
              <a:rPr lang="en-US" sz="1800" dirty="0"/>
              <a:t> </a:t>
            </a:r>
            <a:r>
              <a:rPr lang="en-US" sz="1800" dirty="0" err="1"/>
              <a:t>potrebnih</a:t>
            </a:r>
            <a:r>
              <a:rPr lang="en-US" sz="1800" dirty="0"/>
              <a:t> </a:t>
            </a:r>
            <a:r>
              <a:rPr lang="en-US" sz="1800" dirty="0" err="1"/>
              <a:t>informacija</a:t>
            </a:r>
            <a:r>
              <a:rPr lang="en-US" sz="1800" dirty="0"/>
              <a:t> za </a:t>
            </a:r>
            <a:r>
              <a:rPr lang="en-US" sz="1800" dirty="0" err="1"/>
              <a:t>znanje</a:t>
            </a:r>
            <a:r>
              <a:rPr lang="en-US" sz="1800" dirty="0"/>
              <a:t> </a:t>
            </a:r>
            <a:r>
              <a:rPr lang="en-US" sz="1800" dirty="0" err="1"/>
              <a:t>hrvatskog</a:t>
            </a:r>
            <a:r>
              <a:rPr lang="en-US" sz="1800" dirty="0"/>
              <a:t> </a:t>
            </a:r>
            <a:r>
              <a:rPr lang="en-US" sz="1800" dirty="0" err="1"/>
              <a:t>jezika</a:t>
            </a:r>
            <a:r>
              <a:rPr lang="en-US" sz="1800" dirty="0"/>
              <a:t>.</a:t>
            </a:r>
            <a:br>
              <a:rPr lang="en-US" sz="1800" dirty="0"/>
            </a:br>
            <a:endParaRPr lang="en-US" sz="1800" dirty="0"/>
          </a:p>
        </p:txBody>
      </p:sp>
      <p:pic>
        <p:nvPicPr>
          <p:cNvPr id="4" name="Slika 3" descr="Slika na kojoj se prikazuje tekst&#10;&#10;Opis je automatski generiran">
            <a:extLst>
              <a:ext uri="{FF2B5EF4-FFF2-40B4-BE49-F238E27FC236}">
                <a16:creationId xmlns:a16="http://schemas.microsoft.com/office/drawing/2014/main" id="{D1D37177-64B4-44C0-9B01-3B25E3706C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9660" y="1355892"/>
            <a:ext cx="5549358" cy="2039389"/>
          </a:xfrm>
          <a:prstGeom prst="rect">
            <a:avLst/>
          </a:prstGeom>
        </p:spPr>
      </p:pic>
      <p:pic>
        <p:nvPicPr>
          <p:cNvPr id="8" name="Slika 7" descr="Slika na kojoj se prikazuje tekst&#10;&#10;Opis je automatski generiran">
            <a:extLst>
              <a:ext uri="{FF2B5EF4-FFF2-40B4-BE49-F238E27FC236}">
                <a16:creationId xmlns:a16="http://schemas.microsoft.com/office/drawing/2014/main" id="{E0CC1A62-4738-445C-8BAD-DEE1AA0EFD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7773" y="1355892"/>
            <a:ext cx="5587367" cy="2039389"/>
          </a:xfrm>
          <a:prstGeom prst="rect">
            <a:avLst/>
          </a:prstGeom>
        </p:spPr>
      </p:pic>
    </p:spTree>
    <p:extLst>
      <p:ext uri="{BB962C8B-B14F-4D97-AF65-F5344CB8AC3E}">
        <p14:creationId xmlns:p14="http://schemas.microsoft.com/office/powerpoint/2010/main" val="2709215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DAB24C7F-7735-FBEA-B2AD-30DBC58593C3}"/>
              </a:ext>
            </a:extLst>
          </p:cNvPr>
          <p:cNvSpPr txBox="1"/>
          <p:nvPr/>
        </p:nvSpPr>
        <p:spPr>
          <a:xfrm>
            <a:off x="1168923" y="551289"/>
            <a:ext cx="4835951" cy="5755422"/>
          </a:xfrm>
          <a:prstGeom prst="rect">
            <a:avLst/>
          </a:prstGeom>
          <a:noFill/>
        </p:spPr>
        <p:txBody>
          <a:bodyPr wrap="square" rtlCol="0">
            <a:spAutoFit/>
          </a:bodyPr>
          <a:lstStyle/>
          <a:p>
            <a:pPr algn="l"/>
            <a:r>
              <a:rPr lang="hr-HR" sz="1600" b="1" dirty="0">
                <a:solidFill>
                  <a:srgbClr val="676767"/>
                </a:solidFill>
                <a:effectLst/>
                <a:latin typeface="Arial" panose="020B0604020202020204" pitchFamily="34" charset="0"/>
              </a:rPr>
              <a:t>POVRATAK SA ZAPADA</a:t>
            </a:r>
          </a:p>
          <a:p>
            <a:pPr algn="l" rtl="0"/>
            <a:r>
              <a:rPr lang="hr-HR" sz="1600" b="0" i="0" dirty="0">
                <a:solidFill>
                  <a:srgbClr val="676767"/>
                </a:solidFill>
                <a:effectLst/>
                <a:latin typeface="Arial" panose="020B0604020202020204" pitchFamily="34" charset="0"/>
              </a:rPr>
              <a:t>U Svetom Petru na Mrežnici</a:t>
            </a:r>
            <a:br>
              <a:rPr lang="hr-HR" sz="1600" b="0" i="0" dirty="0">
                <a:solidFill>
                  <a:srgbClr val="676767"/>
                </a:solidFill>
                <a:effectLst/>
                <a:latin typeface="Arial" panose="020B0604020202020204" pitchFamily="34" charset="0"/>
              </a:rPr>
            </a:br>
            <a:r>
              <a:rPr lang="hr-HR" sz="1600" b="0" i="0" dirty="0">
                <a:solidFill>
                  <a:srgbClr val="676767"/>
                </a:solidFill>
                <a:effectLst/>
                <a:latin typeface="Arial" panose="020B0604020202020204" pitchFamily="34" charset="0"/>
              </a:rPr>
              <a:t>jedan mi dio tijela trune.</a:t>
            </a:r>
            <a:br>
              <a:rPr lang="hr-HR" sz="1600" b="0" i="0" dirty="0">
                <a:solidFill>
                  <a:srgbClr val="676767"/>
                </a:solidFill>
                <a:effectLst/>
                <a:latin typeface="Arial" panose="020B0604020202020204" pitchFamily="34" charset="0"/>
              </a:rPr>
            </a:br>
            <a:r>
              <a:rPr lang="hr-HR" sz="1600" b="0" i="0" dirty="0">
                <a:solidFill>
                  <a:srgbClr val="676767"/>
                </a:solidFill>
                <a:effectLst/>
                <a:latin typeface="Arial" panose="020B0604020202020204" pitchFamily="34" charset="0"/>
              </a:rPr>
              <a:t>Drugi na morskom dnu počiva,</a:t>
            </a:r>
            <a:br>
              <a:rPr lang="hr-HR" sz="1600" b="0" i="0" dirty="0">
                <a:solidFill>
                  <a:srgbClr val="676767"/>
                </a:solidFill>
                <a:effectLst/>
                <a:latin typeface="Arial" panose="020B0604020202020204" pitchFamily="34" charset="0"/>
              </a:rPr>
            </a:br>
            <a:r>
              <a:rPr lang="hr-HR" sz="1600" b="0" i="0" dirty="0">
                <a:solidFill>
                  <a:srgbClr val="676767"/>
                </a:solidFill>
                <a:effectLst/>
                <a:latin typeface="Arial" panose="020B0604020202020204" pitchFamily="34" charset="0"/>
              </a:rPr>
              <a:t>ili još uvijek negdje pliva,</a:t>
            </a:r>
            <a:br>
              <a:rPr lang="hr-HR" sz="1600" b="0" i="0" dirty="0">
                <a:solidFill>
                  <a:srgbClr val="676767"/>
                </a:solidFill>
                <a:effectLst/>
                <a:latin typeface="Arial" panose="020B0604020202020204" pitchFamily="34" charset="0"/>
              </a:rPr>
            </a:br>
            <a:r>
              <a:rPr lang="hr-HR" sz="1600" b="0" i="0" dirty="0">
                <a:solidFill>
                  <a:srgbClr val="676767"/>
                </a:solidFill>
                <a:effectLst/>
                <a:latin typeface="Arial" panose="020B0604020202020204" pitchFamily="34" charset="0"/>
              </a:rPr>
              <a:t>razapet među morima,</a:t>
            </a:r>
            <a:br>
              <a:rPr lang="hr-HR" sz="1600" b="0" i="0" dirty="0">
                <a:solidFill>
                  <a:srgbClr val="676767"/>
                </a:solidFill>
                <a:effectLst/>
                <a:latin typeface="Arial" panose="020B0604020202020204" pitchFamily="34" charset="0"/>
              </a:rPr>
            </a:br>
            <a:r>
              <a:rPr lang="hr-HR" sz="1600" b="0" i="0" dirty="0">
                <a:solidFill>
                  <a:srgbClr val="676767"/>
                </a:solidFill>
                <a:effectLst/>
                <a:latin typeface="Arial" panose="020B0604020202020204" pitchFamily="34" charset="0"/>
              </a:rPr>
              <a:t>i </a:t>
            </a:r>
            <a:r>
              <a:rPr lang="hr-HR" sz="1600" b="0" i="0" dirty="0" err="1">
                <a:solidFill>
                  <a:srgbClr val="676767"/>
                </a:solidFill>
                <a:effectLst/>
                <a:latin typeface="Arial" panose="020B0604020202020204" pitchFamily="34" charset="0"/>
              </a:rPr>
              <a:t>ploveć</a:t>
            </a:r>
            <a:r>
              <a:rPr lang="hr-HR" sz="1600" b="0" i="0" dirty="0">
                <a:solidFill>
                  <a:srgbClr val="676767"/>
                </a:solidFill>
                <a:effectLst/>
                <a:latin typeface="Arial" panose="020B0604020202020204" pitchFamily="34" charset="0"/>
              </a:rPr>
              <a:t> tako dugo traje,</a:t>
            </a:r>
            <a:br>
              <a:rPr lang="hr-HR" sz="1600" b="0" i="0" dirty="0">
                <a:solidFill>
                  <a:srgbClr val="676767"/>
                </a:solidFill>
                <a:effectLst/>
                <a:latin typeface="Arial" panose="020B0604020202020204" pitchFamily="34" charset="0"/>
              </a:rPr>
            </a:br>
            <a:r>
              <a:rPr lang="hr-HR" sz="1600" b="0" i="0" dirty="0">
                <a:solidFill>
                  <a:srgbClr val="676767"/>
                </a:solidFill>
                <a:effectLst/>
                <a:latin typeface="Arial" panose="020B0604020202020204" pitchFamily="34" charset="0"/>
              </a:rPr>
              <a:t>ni o čem već ne dvoji.</a:t>
            </a:r>
          </a:p>
          <a:p>
            <a:pPr algn="l" rtl="0"/>
            <a:endParaRPr lang="hr-HR" sz="1600" b="0" i="0" dirty="0">
              <a:solidFill>
                <a:srgbClr val="676767"/>
              </a:solidFill>
              <a:effectLst/>
              <a:latin typeface="Arial" panose="020B0604020202020204" pitchFamily="34" charset="0"/>
            </a:endParaRPr>
          </a:p>
          <a:p>
            <a:r>
              <a:rPr lang="hr-HR" sz="1600" b="0" i="0" dirty="0">
                <a:solidFill>
                  <a:srgbClr val="676767"/>
                </a:solidFill>
                <a:effectLst/>
                <a:latin typeface="Arial" panose="020B0604020202020204" pitchFamily="34" charset="0"/>
              </a:rPr>
              <a:t>Za svakog živog što se znoji:</a:t>
            </a:r>
            <a:br>
              <a:rPr lang="hr-HR" sz="1600" dirty="0"/>
            </a:br>
            <a:r>
              <a:rPr lang="hr-HR" sz="1600" b="0" i="0" dirty="0">
                <a:solidFill>
                  <a:srgbClr val="676767"/>
                </a:solidFill>
                <a:effectLst/>
                <a:latin typeface="Arial" panose="020B0604020202020204" pitchFamily="34" charset="0"/>
              </a:rPr>
              <a:t>čitavu Hrvatsku što stoji,</a:t>
            </a:r>
            <a:br>
              <a:rPr lang="hr-HR" sz="1600" dirty="0"/>
            </a:br>
            <a:r>
              <a:rPr lang="hr-HR" sz="1600" b="0" i="0" dirty="0">
                <a:solidFill>
                  <a:srgbClr val="676767"/>
                </a:solidFill>
                <a:effectLst/>
                <a:latin typeface="Arial" panose="020B0604020202020204" pitchFamily="34" charset="0"/>
              </a:rPr>
              <a:t>ogorčenu i slijepu zemlju,</a:t>
            </a:r>
            <a:br>
              <a:rPr lang="hr-HR" sz="1600" dirty="0"/>
            </a:br>
            <a:r>
              <a:rPr lang="hr-HR" sz="1600" b="0" i="0" dirty="0">
                <a:solidFill>
                  <a:srgbClr val="676767"/>
                </a:solidFill>
                <a:effectLst/>
                <a:latin typeface="Arial" panose="020B0604020202020204" pitchFamily="34" charset="0"/>
              </a:rPr>
              <a:t>sabirem u djedovima,</a:t>
            </a:r>
            <a:br>
              <a:rPr lang="hr-HR" sz="1600" dirty="0"/>
            </a:br>
            <a:r>
              <a:rPr lang="hr-HR" sz="1600" b="0" i="0" dirty="0" err="1">
                <a:solidFill>
                  <a:srgbClr val="676767"/>
                </a:solidFill>
                <a:effectLst/>
                <a:latin typeface="Arial" panose="020B0604020202020204" pitchFamily="34" charset="0"/>
              </a:rPr>
              <a:t>znajuć</a:t>
            </a:r>
            <a:r>
              <a:rPr lang="hr-HR" sz="1600" b="0" i="0" dirty="0">
                <a:solidFill>
                  <a:srgbClr val="676767"/>
                </a:solidFill>
                <a:effectLst/>
                <a:latin typeface="Arial" panose="020B0604020202020204" pitchFamily="34" charset="0"/>
              </a:rPr>
              <a:t> da to ne vrijedi više,</a:t>
            </a:r>
            <a:br>
              <a:rPr lang="hr-HR" sz="1600" dirty="0"/>
            </a:br>
            <a:r>
              <a:rPr lang="hr-HR" sz="1600" b="0" i="0" dirty="0">
                <a:solidFill>
                  <a:srgbClr val="676767"/>
                </a:solidFill>
                <a:effectLst/>
                <a:latin typeface="Arial" panose="020B0604020202020204" pitchFamily="34" charset="0"/>
              </a:rPr>
              <a:t>da vrijeme staru nošnju briše,</a:t>
            </a:r>
            <a:br>
              <a:rPr lang="hr-HR" sz="1600" dirty="0"/>
            </a:br>
            <a:r>
              <a:rPr lang="hr-HR" sz="1600" b="0" i="0" dirty="0">
                <a:solidFill>
                  <a:srgbClr val="676767"/>
                </a:solidFill>
                <a:effectLst/>
                <a:latin typeface="Arial" panose="020B0604020202020204" pitchFamily="34" charset="0"/>
              </a:rPr>
              <a:t>da svijet pomalo jedan biva,</a:t>
            </a:r>
            <a:br>
              <a:rPr lang="hr-HR" sz="1600" dirty="0"/>
            </a:br>
            <a:r>
              <a:rPr lang="hr-HR" sz="1600" b="0" i="0" dirty="0">
                <a:solidFill>
                  <a:srgbClr val="676767"/>
                </a:solidFill>
                <a:effectLst/>
                <a:latin typeface="Arial" panose="020B0604020202020204" pitchFamily="34" charset="0"/>
              </a:rPr>
              <a:t>ja uvijek negdje kuću skrivam:</a:t>
            </a:r>
            <a:br>
              <a:rPr lang="hr-HR" sz="1600" dirty="0"/>
            </a:br>
            <a:r>
              <a:rPr lang="hr-HR" sz="1600" b="0" i="0" dirty="0" err="1">
                <a:solidFill>
                  <a:srgbClr val="676767"/>
                </a:solidFill>
                <a:effectLst/>
                <a:latin typeface="Arial" panose="020B0604020202020204" pitchFamily="34" charset="0"/>
              </a:rPr>
              <a:t>zvečajske</a:t>
            </a:r>
            <a:r>
              <a:rPr lang="hr-HR" sz="1600" b="0" i="0" dirty="0">
                <a:solidFill>
                  <a:srgbClr val="676767"/>
                </a:solidFill>
                <a:effectLst/>
                <a:latin typeface="Arial" panose="020B0604020202020204" pitchFamily="34" charset="0"/>
              </a:rPr>
              <a:t> muže što su pali,</a:t>
            </a:r>
            <a:br>
              <a:rPr lang="hr-HR" sz="1600" dirty="0"/>
            </a:br>
            <a:r>
              <a:rPr lang="hr-HR" sz="1600" b="0" i="0" dirty="0">
                <a:solidFill>
                  <a:srgbClr val="676767"/>
                </a:solidFill>
                <a:effectLst/>
                <a:latin typeface="Arial" panose="020B0604020202020204" pitchFamily="34" charset="0"/>
              </a:rPr>
              <a:t>doktore što su čitat znali</a:t>
            </a:r>
            <a:br>
              <a:rPr lang="hr-HR" sz="1600" dirty="0"/>
            </a:br>
            <a:r>
              <a:rPr lang="hr-HR" sz="1600" b="0" i="0" dirty="0">
                <a:solidFill>
                  <a:srgbClr val="676767"/>
                </a:solidFill>
                <a:effectLst/>
                <a:latin typeface="Arial" panose="020B0604020202020204" pitchFamily="34" charset="0"/>
              </a:rPr>
              <a:t>i jezik što su govorili</a:t>
            </a:r>
            <a:br>
              <a:rPr lang="hr-HR" sz="1600" dirty="0"/>
            </a:br>
            <a:r>
              <a:rPr lang="hr-HR" sz="1600" b="0" i="0" dirty="0">
                <a:solidFill>
                  <a:srgbClr val="676767"/>
                </a:solidFill>
                <a:effectLst/>
                <a:latin typeface="Arial" panose="020B0604020202020204" pitchFamily="34" charset="0"/>
              </a:rPr>
              <a:t>propet između kaj i ča.</a:t>
            </a:r>
            <a:br>
              <a:rPr lang="hr-HR" sz="1600" dirty="0"/>
            </a:br>
            <a:br>
              <a:rPr lang="hr-HR" sz="1600" dirty="0"/>
            </a:br>
            <a:r>
              <a:rPr lang="hr-HR" sz="1600" b="0" i="1" dirty="0">
                <a:solidFill>
                  <a:srgbClr val="0000FF"/>
                </a:solidFill>
                <a:effectLst/>
                <a:latin typeface="Arial" panose="020B0604020202020204" pitchFamily="34" charset="0"/>
              </a:rPr>
              <a:t>Nikica Petrak</a:t>
            </a:r>
            <a:endParaRPr lang="hr-HR" sz="1600" dirty="0"/>
          </a:p>
        </p:txBody>
      </p:sp>
      <p:sp>
        <p:nvSpPr>
          <p:cNvPr id="4" name="TekstniOkvir 3">
            <a:extLst>
              <a:ext uri="{FF2B5EF4-FFF2-40B4-BE49-F238E27FC236}">
                <a16:creationId xmlns:a16="http://schemas.microsoft.com/office/drawing/2014/main" id="{50ACE6E7-39EE-B28E-C80A-E9C6B325B086}"/>
              </a:ext>
            </a:extLst>
          </p:cNvPr>
          <p:cNvSpPr txBox="1"/>
          <p:nvPr/>
        </p:nvSpPr>
        <p:spPr>
          <a:xfrm>
            <a:off x="5467546" y="1008668"/>
            <a:ext cx="5175316" cy="4358886"/>
          </a:xfrm>
          <a:prstGeom prst="rect">
            <a:avLst/>
          </a:prstGeom>
          <a:noFill/>
        </p:spPr>
        <p:txBody>
          <a:bodyPr wrap="square" rtlCol="0">
            <a:spAutoFit/>
          </a:bodyPr>
          <a:lstStyle/>
          <a:p>
            <a:pPr>
              <a:lnSpc>
                <a:spcPct val="107000"/>
              </a:lnSpc>
              <a:spcAft>
                <a:spcPts val="800"/>
              </a:spcAft>
            </a:pPr>
            <a:r>
              <a:rPr lang="hr-HR" sz="2000" dirty="0">
                <a:effectLst/>
                <a:latin typeface="Calibri" panose="020F0502020204030204" pitchFamily="34" charset="0"/>
                <a:ea typeface="Calibri" panose="020F0502020204030204" pitchFamily="34" charset="0"/>
                <a:cs typeface="Times New Roman" panose="02020603050405020304" pitchFamily="18" charset="0"/>
              </a:rPr>
              <a:t>Čitajući ovu pjesmu može se primijetiti da je domoljubne tematike. Pjesnik motivima  opisuje domovinu i njenu povijest ujedno i iskazuje ljubav i privrženost. Stihovi su  jako lijepo </a:t>
            </a:r>
            <a:r>
              <a:rPr lang="hr-HR" sz="2000" dirty="0">
                <a:latin typeface="Calibri" panose="020F0502020204030204" pitchFamily="34" charset="0"/>
                <a:ea typeface="Calibri" panose="020F0502020204030204" pitchFamily="34" charset="0"/>
                <a:cs typeface="Times New Roman" panose="02020603050405020304" pitchFamily="18" charset="0"/>
              </a:rPr>
              <a:t>uobličeni</a:t>
            </a:r>
            <a:r>
              <a:rPr lang="hr-HR" sz="2000" dirty="0">
                <a:effectLst/>
                <a:latin typeface="Calibri" panose="020F0502020204030204" pitchFamily="34" charset="0"/>
                <a:ea typeface="Calibri" panose="020F0502020204030204" pitchFamily="34" charset="0"/>
                <a:cs typeface="Times New Roman" panose="02020603050405020304" pitchFamily="18" charset="0"/>
              </a:rPr>
              <a:t> te stvaraju slike prirode i okoline koju pjesnik opisuje. Svoje osjećaje kroz pjesmu prebacuje i na čitatelje zbog čega mi se ova pjesma jako svidjela. Čitajući pjesmu po prvi put jako sam uživala. Za razliku od ostalih  pjesama do  sada koje sam morala pročitati najmanje pet puta da bih  ih razumjela, ovu sam razumjela odmah.  Pjesma je na mene ostavila jako lijep dojam zbog tematike i lake čitljivosti.</a:t>
            </a:r>
          </a:p>
        </p:txBody>
      </p:sp>
    </p:spTree>
    <p:extLst>
      <p:ext uri="{BB962C8B-B14F-4D97-AF65-F5344CB8AC3E}">
        <p14:creationId xmlns:p14="http://schemas.microsoft.com/office/powerpoint/2010/main" val="39957345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370162" y="2127952"/>
            <a:ext cx="8991600" cy="1645920"/>
          </a:xfrm>
        </p:spPr>
        <p:txBody>
          <a:bodyPr rtlCol="0">
            <a:normAutofit/>
          </a:bodyPr>
          <a:lstStyle/>
          <a:p>
            <a:r>
              <a:rPr lang="hr-HR" sz="6600" dirty="0"/>
              <a:t>BOLJE.HR</a:t>
            </a:r>
          </a:p>
        </p:txBody>
      </p:sp>
      <p:sp>
        <p:nvSpPr>
          <p:cNvPr id="3" name="Podnaslov 2"/>
          <p:cNvSpPr>
            <a:spLocks noGrp="1"/>
          </p:cNvSpPr>
          <p:nvPr>
            <p:ph type="subTitle" idx="1"/>
          </p:nvPr>
        </p:nvSpPr>
        <p:spPr>
          <a:xfrm>
            <a:off x="6217647" y="5977186"/>
            <a:ext cx="6801612" cy="1239894"/>
          </a:xfrm>
        </p:spPr>
        <p:txBody>
          <a:bodyPr vert="horz" lIns="91440" tIns="45720" rIns="91440" bIns="45720" rtlCol="0" anchor="t">
            <a:normAutofit/>
          </a:bodyPr>
          <a:lstStyle/>
          <a:p>
            <a:r>
              <a:rPr lang="hr-HR" sz="2400" dirty="0" err="1"/>
              <a:t>Izradila:Manuela</a:t>
            </a:r>
            <a:r>
              <a:rPr lang="hr-HR" sz="2400" dirty="0"/>
              <a:t> </a:t>
            </a:r>
            <a:r>
              <a:rPr lang="hr-HR" sz="2400" dirty="0" err="1"/>
              <a:t>Cifuentes</a:t>
            </a:r>
            <a:r>
              <a:rPr lang="hr-HR" sz="2400" dirty="0"/>
              <a:t> 2.a</a:t>
            </a:r>
          </a:p>
        </p:txBody>
      </p:sp>
    </p:spTree>
    <p:extLst>
      <p:ext uri="{BB962C8B-B14F-4D97-AF65-F5344CB8AC3E}">
        <p14:creationId xmlns:p14="http://schemas.microsoft.com/office/powerpoint/2010/main" val="11944402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6DF1C-9D55-4BA2-B8AC-BFD398E056B0}"/>
              </a:ext>
            </a:extLst>
          </p:cNvPr>
          <p:cNvSpPr>
            <a:spLocks noGrp="1"/>
          </p:cNvSpPr>
          <p:nvPr>
            <p:ph type="title"/>
          </p:nvPr>
        </p:nvSpPr>
        <p:spPr>
          <a:xfrm>
            <a:off x="502747" y="187866"/>
            <a:ext cx="5090505" cy="1615949"/>
          </a:xfrm>
        </p:spPr>
        <p:txBody>
          <a:bodyPr>
            <a:noAutofit/>
          </a:bodyPr>
          <a:lstStyle/>
          <a:p>
            <a:r>
              <a:rPr lang="en-US" sz="3200"/>
              <a:t>JEZIČNI PORTAL- BOLJE.HR</a:t>
            </a:r>
            <a:endParaRPr lang="en-US" sz="3200" dirty="0"/>
          </a:p>
        </p:txBody>
      </p:sp>
      <p:pic>
        <p:nvPicPr>
          <p:cNvPr id="5" name="Picture 5" descr="Logo, company name&#10;&#10;Description automatically generated">
            <a:extLst>
              <a:ext uri="{FF2B5EF4-FFF2-40B4-BE49-F238E27FC236}">
                <a16:creationId xmlns:a16="http://schemas.microsoft.com/office/drawing/2014/main" id="{1267F066-2017-42D7-A9DE-AE2FEA761DC8}"/>
              </a:ext>
            </a:extLst>
          </p:cNvPr>
          <p:cNvPicPr>
            <a:picLocks noGrp="1" noChangeAspect="1"/>
          </p:cNvPicPr>
          <p:nvPr>
            <p:ph idx="1"/>
          </p:nvPr>
        </p:nvPicPr>
        <p:blipFill>
          <a:blip r:embed="rId2"/>
          <a:stretch>
            <a:fillRect/>
          </a:stretch>
        </p:blipFill>
        <p:spPr>
          <a:xfrm>
            <a:off x="6089099" y="191111"/>
            <a:ext cx="6124179" cy="3442155"/>
          </a:xfrm>
        </p:spPr>
      </p:pic>
      <p:sp>
        <p:nvSpPr>
          <p:cNvPr id="4" name="Text Placeholder 3">
            <a:extLst>
              <a:ext uri="{FF2B5EF4-FFF2-40B4-BE49-F238E27FC236}">
                <a16:creationId xmlns:a16="http://schemas.microsoft.com/office/drawing/2014/main" id="{5B2C59A2-820A-4AC9-9B11-F877959A76F5}"/>
              </a:ext>
            </a:extLst>
          </p:cNvPr>
          <p:cNvSpPr>
            <a:spLocks noGrp="1"/>
          </p:cNvSpPr>
          <p:nvPr>
            <p:ph type="body" sz="half" idx="2"/>
          </p:nvPr>
        </p:nvSpPr>
        <p:spPr>
          <a:xfrm>
            <a:off x="-5865" y="1867768"/>
            <a:ext cx="5908232" cy="4911355"/>
          </a:xfrm>
        </p:spPr>
        <p:txBody>
          <a:bodyPr/>
          <a:lstStyle/>
          <a:p>
            <a:r>
              <a:rPr lang="en-US" sz="2400" b="1" dirty="0">
                <a:solidFill>
                  <a:schemeClr val="tx1"/>
                </a:solidFill>
                <a:latin typeface="Comic Sans MS"/>
              </a:rPr>
              <a:t>Bolje.hr </a:t>
            </a:r>
            <a:r>
              <a:rPr lang="en-US" sz="2400" dirty="0" err="1">
                <a:solidFill>
                  <a:schemeClr val="tx1"/>
                </a:solidFill>
                <a:latin typeface="Comic Sans MS"/>
              </a:rPr>
              <a:t>jezični</a:t>
            </a:r>
            <a:r>
              <a:rPr lang="en-US" sz="2400" dirty="0">
                <a:solidFill>
                  <a:schemeClr val="tx1"/>
                </a:solidFill>
                <a:latin typeface="Comic Sans MS"/>
              </a:rPr>
              <a:t> je portal </a:t>
            </a:r>
            <a:r>
              <a:rPr lang="en-US" sz="2400" dirty="0" err="1">
                <a:solidFill>
                  <a:schemeClr val="tx1"/>
                </a:solidFill>
                <a:latin typeface="Comic Sans MS"/>
              </a:rPr>
              <a:t>na</a:t>
            </a:r>
            <a:r>
              <a:rPr lang="en-US" sz="2400" dirty="0">
                <a:solidFill>
                  <a:schemeClr val="tx1"/>
                </a:solidFill>
                <a:latin typeface="Comic Sans MS"/>
              </a:rPr>
              <a:t> </a:t>
            </a:r>
            <a:r>
              <a:rPr lang="en-US" sz="2400" dirty="0" err="1">
                <a:solidFill>
                  <a:schemeClr val="tx1"/>
                </a:solidFill>
                <a:latin typeface="Comic Sans MS"/>
              </a:rPr>
              <a:t>kojemu</a:t>
            </a:r>
            <a:r>
              <a:rPr lang="en-US" sz="2400" dirty="0">
                <a:solidFill>
                  <a:schemeClr val="tx1"/>
                </a:solidFill>
                <a:latin typeface="Comic Sans MS"/>
              </a:rPr>
              <a:t> se </a:t>
            </a:r>
            <a:r>
              <a:rPr lang="en-US" sz="2400" dirty="0" err="1">
                <a:solidFill>
                  <a:schemeClr val="tx1"/>
                </a:solidFill>
                <a:latin typeface="Comic Sans MS"/>
              </a:rPr>
              <a:t>nalaze</a:t>
            </a:r>
            <a:r>
              <a:rPr lang="en-US" sz="2400" dirty="0">
                <a:solidFill>
                  <a:schemeClr val="tx1"/>
                </a:solidFill>
                <a:latin typeface="Comic Sans MS"/>
              </a:rPr>
              <a:t> </a:t>
            </a:r>
            <a:r>
              <a:rPr lang="en-US" sz="2400" dirty="0" err="1">
                <a:solidFill>
                  <a:schemeClr val="tx1"/>
                </a:solidFill>
                <a:latin typeface="Comic Sans MS"/>
              </a:rPr>
              <a:t>prijedlozi</a:t>
            </a:r>
            <a:r>
              <a:rPr lang="en-US" sz="2400" dirty="0">
                <a:solidFill>
                  <a:schemeClr val="tx1"/>
                </a:solidFill>
                <a:latin typeface="Comic Sans MS"/>
              </a:rPr>
              <a:t> </a:t>
            </a:r>
            <a:r>
              <a:rPr lang="en-US" sz="2400" dirty="0" err="1">
                <a:solidFill>
                  <a:schemeClr val="tx1"/>
                </a:solidFill>
                <a:latin typeface="Comic Sans MS"/>
              </a:rPr>
              <a:t>hrvatskih</a:t>
            </a:r>
            <a:r>
              <a:rPr lang="en-US" sz="2400" dirty="0">
                <a:solidFill>
                  <a:schemeClr val="tx1"/>
                </a:solidFill>
                <a:latin typeface="Comic Sans MS"/>
              </a:rPr>
              <a:t> </a:t>
            </a:r>
            <a:r>
              <a:rPr lang="en-US" sz="2400" dirty="0" err="1">
                <a:solidFill>
                  <a:schemeClr val="tx1"/>
                </a:solidFill>
                <a:latin typeface="Comic Sans MS"/>
              </a:rPr>
              <a:t>zamjena</a:t>
            </a:r>
            <a:r>
              <a:rPr lang="en-US" sz="2400" dirty="0">
                <a:solidFill>
                  <a:schemeClr val="tx1"/>
                </a:solidFill>
                <a:latin typeface="Comic Sans MS"/>
              </a:rPr>
              <a:t> za </a:t>
            </a:r>
            <a:r>
              <a:rPr lang="en-US" sz="2400" dirty="0" err="1">
                <a:solidFill>
                  <a:schemeClr val="tx1"/>
                </a:solidFill>
                <a:latin typeface="Comic Sans MS"/>
              </a:rPr>
              <a:t>strane</a:t>
            </a:r>
            <a:r>
              <a:rPr lang="en-US" sz="2400" dirty="0">
                <a:solidFill>
                  <a:schemeClr val="tx1"/>
                </a:solidFill>
                <a:latin typeface="Comic Sans MS"/>
              </a:rPr>
              <a:t> </a:t>
            </a:r>
            <a:r>
              <a:rPr lang="en-US" sz="2400" dirty="0" err="1">
                <a:solidFill>
                  <a:schemeClr val="tx1"/>
                </a:solidFill>
                <a:latin typeface="Comic Sans MS"/>
              </a:rPr>
              <a:t>riječi</a:t>
            </a:r>
            <a:r>
              <a:rPr lang="en-US" sz="2400" dirty="0">
                <a:solidFill>
                  <a:schemeClr val="tx1"/>
                </a:solidFill>
                <a:latin typeface="Comic Sans MS"/>
              </a:rPr>
              <a:t> </a:t>
            </a:r>
            <a:r>
              <a:rPr lang="en-US" sz="2400" dirty="0" err="1">
                <a:solidFill>
                  <a:schemeClr val="tx1"/>
                </a:solidFill>
                <a:latin typeface="Comic Sans MS"/>
              </a:rPr>
              <a:t>i</a:t>
            </a:r>
            <a:r>
              <a:rPr lang="en-US" sz="2400" dirty="0">
                <a:solidFill>
                  <a:schemeClr val="tx1"/>
                </a:solidFill>
                <a:latin typeface="Comic Sans MS"/>
              </a:rPr>
              <a:t> </a:t>
            </a:r>
            <a:r>
              <a:rPr lang="en-US" sz="2400" dirty="0" err="1">
                <a:solidFill>
                  <a:schemeClr val="tx1"/>
                </a:solidFill>
                <a:latin typeface="Comic Sans MS"/>
              </a:rPr>
              <a:t>tuđice</a:t>
            </a:r>
            <a:r>
              <a:rPr lang="en-US" sz="2400" dirty="0">
                <a:solidFill>
                  <a:schemeClr val="tx1"/>
                </a:solidFill>
                <a:latin typeface="Comic Sans MS"/>
              </a:rPr>
              <a:t> </a:t>
            </a:r>
            <a:r>
              <a:rPr lang="en-US" sz="2400" dirty="0" err="1">
                <a:solidFill>
                  <a:schemeClr val="tx1"/>
                </a:solidFill>
                <a:latin typeface="Comic Sans MS"/>
              </a:rPr>
              <a:t>koje</a:t>
            </a:r>
            <a:r>
              <a:rPr lang="en-US" sz="2400" dirty="0">
                <a:solidFill>
                  <a:schemeClr val="tx1"/>
                </a:solidFill>
                <a:latin typeface="Comic Sans MS"/>
              </a:rPr>
              <a:t> </a:t>
            </a:r>
            <a:r>
              <a:rPr lang="en-US" sz="2400" dirty="0" err="1">
                <a:solidFill>
                  <a:schemeClr val="tx1"/>
                </a:solidFill>
                <a:latin typeface="Comic Sans MS"/>
              </a:rPr>
              <a:t>su</a:t>
            </a:r>
            <a:r>
              <a:rPr lang="en-US" sz="2400" dirty="0">
                <a:solidFill>
                  <a:schemeClr val="tx1"/>
                </a:solidFill>
                <a:latin typeface="Comic Sans MS"/>
              </a:rPr>
              <a:t> </a:t>
            </a:r>
            <a:r>
              <a:rPr lang="en-US" sz="2400" dirty="0" err="1">
                <a:solidFill>
                  <a:schemeClr val="tx1"/>
                </a:solidFill>
                <a:latin typeface="Comic Sans MS"/>
              </a:rPr>
              <a:t>neprilagođene</a:t>
            </a:r>
            <a:r>
              <a:rPr lang="en-US" sz="2400" dirty="0">
                <a:solidFill>
                  <a:schemeClr val="tx1"/>
                </a:solidFill>
                <a:latin typeface="Comic Sans MS"/>
              </a:rPr>
              <a:t> </a:t>
            </a:r>
            <a:r>
              <a:rPr lang="en-US" sz="2400" dirty="0" err="1">
                <a:solidFill>
                  <a:schemeClr val="tx1"/>
                </a:solidFill>
                <a:latin typeface="Comic Sans MS"/>
              </a:rPr>
              <a:t>ušle</a:t>
            </a:r>
            <a:r>
              <a:rPr lang="en-US" sz="2400" dirty="0">
                <a:solidFill>
                  <a:schemeClr val="tx1"/>
                </a:solidFill>
                <a:latin typeface="Comic Sans MS"/>
              </a:rPr>
              <a:t> u </a:t>
            </a:r>
            <a:r>
              <a:rPr lang="en-US" sz="2400" dirty="0" err="1">
                <a:solidFill>
                  <a:schemeClr val="tx1"/>
                </a:solidFill>
                <a:latin typeface="Comic Sans MS"/>
              </a:rPr>
              <a:t>uporabu</a:t>
            </a:r>
            <a:r>
              <a:rPr lang="en-US" sz="2400" dirty="0">
                <a:solidFill>
                  <a:schemeClr val="tx1"/>
                </a:solidFill>
                <a:latin typeface="Comic Sans MS"/>
              </a:rPr>
              <a:t> u </a:t>
            </a:r>
            <a:r>
              <a:rPr lang="en-US" sz="2400" dirty="0" err="1">
                <a:solidFill>
                  <a:schemeClr val="tx1"/>
                </a:solidFill>
                <a:latin typeface="Comic Sans MS"/>
              </a:rPr>
              <a:t>hrvatskome</a:t>
            </a:r>
            <a:r>
              <a:rPr lang="en-US" sz="2400" dirty="0">
                <a:solidFill>
                  <a:schemeClr val="tx1"/>
                </a:solidFill>
                <a:latin typeface="Comic Sans MS"/>
              </a:rPr>
              <a:t> </a:t>
            </a:r>
            <a:r>
              <a:rPr lang="en-US" sz="2400" dirty="0" err="1">
                <a:solidFill>
                  <a:schemeClr val="tx1"/>
                </a:solidFill>
                <a:latin typeface="Comic Sans MS"/>
              </a:rPr>
              <a:t>jeziku</a:t>
            </a:r>
            <a:r>
              <a:rPr lang="en-US" sz="2400" dirty="0">
                <a:solidFill>
                  <a:schemeClr val="tx1"/>
                </a:solidFill>
                <a:latin typeface="Comic Sans MS"/>
              </a:rPr>
              <a:t>.</a:t>
            </a:r>
            <a:endParaRPr lang="en-US" dirty="0">
              <a:solidFill>
                <a:schemeClr val="tx1"/>
              </a:solidFill>
              <a:latin typeface="Comic Sans MS"/>
            </a:endParaRPr>
          </a:p>
          <a:p>
            <a:r>
              <a:rPr lang="en-US" sz="2400" dirty="0">
                <a:solidFill>
                  <a:schemeClr val="tx1"/>
                </a:solidFill>
                <a:latin typeface="Comic Sans MS"/>
              </a:rPr>
              <a:t>Na </a:t>
            </a:r>
            <a:r>
              <a:rPr lang="en-US" sz="2400" dirty="0" err="1">
                <a:solidFill>
                  <a:schemeClr val="tx1"/>
                </a:solidFill>
                <a:latin typeface="Comic Sans MS"/>
              </a:rPr>
              <a:t>početnoj</a:t>
            </a:r>
            <a:r>
              <a:rPr lang="en-US" sz="2400" dirty="0">
                <a:solidFill>
                  <a:schemeClr val="tx1"/>
                </a:solidFill>
                <a:latin typeface="Comic Sans MS"/>
              </a:rPr>
              <a:t> </a:t>
            </a:r>
            <a:r>
              <a:rPr lang="en-US" sz="2400" dirty="0" err="1">
                <a:solidFill>
                  <a:schemeClr val="tx1"/>
                </a:solidFill>
                <a:latin typeface="Comic Sans MS"/>
              </a:rPr>
              <a:t>stranici</a:t>
            </a:r>
            <a:r>
              <a:rPr lang="en-US" sz="2400" dirty="0">
                <a:solidFill>
                  <a:schemeClr val="tx1"/>
                </a:solidFill>
                <a:latin typeface="Comic Sans MS"/>
              </a:rPr>
              <a:t> se </a:t>
            </a:r>
            <a:r>
              <a:rPr lang="en-US" sz="2400" dirty="0" err="1">
                <a:solidFill>
                  <a:schemeClr val="tx1"/>
                </a:solidFill>
                <a:latin typeface="Comic Sans MS"/>
              </a:rPr>
              <a:t>nalaze</a:t>
            </a:r>
            <a:r>
              <a:rPr lang="en-US" sz="2400" dirty="0">
                <a:solidFill>
                  <a:schemeClr val="tx1"/>
                </a:solidFill>
                <a:latin typeface="Comic Sans MS"/>
              </a:rPr>
              <a:t> </a:t>
            </a:r>
            <a:r>
              <a:rPr lang="en-US" sz="2400" dirty="0" err="1">
                <a:solidFill>
                  <a:schemeClr val="tx1"/>
                </a:solidFill>
                <a:latin typeface="Comic Sans MS"/>
              </a:rPr>
              <a:t>prijedlozi</a:t>
            </a:r>
            <a:r>
              <a:rPr lang="en-US" sz="2400" dirty="0">
                <a:solidFill>
                  <a:schemeClr val="tx1"/>
                </a:solidFill>
                <a:latin typeface="Comic Sans MS"/>
              </a:rPr>
              <a:t> za </a:t>
            </a:r>
            <a:r>
              <a:rPr lang="en-US" sz="2400" dirty="0" err="1">
                <a:solidFill>
                  <a:schemeClr val="tx1"/>
                </a:solidFill>
                <a:latin typeface="Comic Sans MS"/>
              </a:rPr>
              <a:t>koje</a:t>
            </a:r>
            <a:r>
              <a:rPr lang="en-US" sz="2400" dirty="0">
                <a:solidFill>
                  <a:schemeClr val="tx1"/>
                </a:solidFill>
                <a:latin typeface="Comic Sans MS"/>
              </a:rPr>
              <a:t> se </a:t>
            </a:r>
            <a:r>
              <a:rPr lang="en-US" sz="2400" dirty="0" err="1">
                <a:solidFill>
                  <a:schemeClr val="tx1"/>
                </a:solidFill>
                <a:latin typeface="Comic Sans MS"/>
              </a:rPr>
              <a:t>smatra</a:t>
            </a:r>
            <a:r>
              <a:rPr lang="en-US" sz="2400" dirty="0">
                <a:solidFill>
                  <a:schemeClr val="tx1"/>
                </a:solidFill>
                <a:latin typeface="Comic Sans MS"/>
              </a:rPr>
              <a:t> da </a:t>
            </a:r>
            <a:r>
              <a:rPr lang="en-US" sz="2400" dirty="0" err="1">
                <a:solidFill>
                  <a:schemeClr val="tx1"/>
                </a:solidFill>
                <a:latin typeface="Comic Sans MS"/>
              </a:rPr>
              <a:t>su</a:t>
            </a:r>
            <a:r>
              <a:rPr lang="en-US" sz="2400" dirty="0">
                <a:solidFill>
                  <a:schemeClr val="tx1"/>
                </a:solidFill>
                <a:latin typeface="Comic Sans MS"/>
              </a:rPr>
              <a:t> </a:t>
            </a:r>
            <a:r>
              <a:rPr lang="en-US" sz="2400" dirty="0" err="1">
                <a:solidFill>
                  <a:schemeClr val="tx1"/>
                </a:solidFill>
                <a:latin typeface="Comic Sans MS"/>
              </a:rPr>
              <a:t>primjereniji</a:t>
            </a:r>
            <a:r>
              <a:rPr lang="en-US" sz="2400" dirty="0">
                <a:solidFill>
                  <a:schemeClr val="tx1"/>
                </a:solidFill>
                <a:latin typeface="Comic Sans MS"/>
              </a:rPr>
              <a:t> za </a:t>
            </a:r>
            <a:r>
              <a:rPr lang="en-US" sz="2400" dirty="0" err="1">
                <a:solidFill>
                  <a:schemeClr val="tx1"/>
                </a:solidFill>
                <a:latin typeface="Comic Sans MS"/>
              </a:rPr>
              <a:t>uporabu</a:t>
            </a:r>
            <a:r>
              <a:rPr lang="en-US" sz="2400" dirty="0">
                <a:solidFill>
                  <a:schemeClr val="tx1"/>
                </a:solidFill>
                <a:latin typeface="Comic Sans MS"/>
              </a:rPr>
              <a:t> u </a:t>
            </a:r>
            <a:r>
              <a:rPr lang="en-US" sz="2400" dirty="0" err="1">
                <a:solidFill>
                  <a:schemeClr val="tx1"/>
                </a:solidFill>
                <a:latin typeface="Comic Sans MS"/>
              </a:rPr>
              <a:t>neutralnoj</a:t>
            </a:r>
            <a:r>
              <a:rPr lang="en-US" sz="2400" dirty="0">
                <a:solidFill>
                  <a:schemeClr val="tx1"/>
                </a:solidFill>
                <a:latin typeface="Comic Sans MS"/>
              </a:rPr>
              <a:t> </a:t>
            </a:r>
            <a:r>
              <a:rPr lang="en-US" sz="2400" dirty="0" err="1">
                <a:solidFill>
                  <a:schemeClr val="tx1"/>
                </a:solidFill>
                <a:latin typeface="Comic Sans MS"/>
              </a:rPr>
              <a:t>standardnojezičnoj</a:t>
            </a:r>
            <a:r>
              <a:rPr lang="en-US" sz="2400" dirty="0">
                <a:solidFill>
                  <a:schemeClr val="tx1"/>
                </a:solidFill>
                <a:latin typeface="Comic Sans MS"/>
              </a:rPr>
              <a:t> </a:t>
            </a:r>
            <a:r>
              <a:rPr lang="en-US" sz="2400" dirty="0" err="1">
                <a:solidFill>
                  <a:schemeClr val="tx1"/>
                </a:solidFill>
                <a:latin typeface="Comic Sans MS"/>
              </a:rPr>
              <a:t>komunikaciji</a:t>
            </a:r>
            <a:r>
              <a:rPr lang="en-US" sz="2400" dirty="0">
                <a:solidFill>
                  <a:schemeClr val="tx1"/>
                </a:solidFill>
                <a:latin typeface="Comic Sans MS"/>
              </a:rPr>
              <a:t> </a:t>
            </a:r>
            <a:r>
              <a:rPr lang="en-US" sz="2400" dirty="0" err="1">
                <a:solidFill>
                  <a:schemeClr val="tx1"/>
                </a:solidFill>
                <a:latin typeface="Comic Sans MS"/>
              </a:rPr>
              <a:t>jer</a:t>
            </a:r>
            <a:r>
              <a:rPr lang="en-US" sz="2400" dirty="0">
                <a:solidFill>
                  <a:schemeClr val="tx1"/>
                </a:solidFill>
                <a:latin typeface="Comic Sans MS"/>
              </a:rPr>
              <a:t> se </a:t>
            </a:r>
            <a:r>
              <a:rPr lang="en-US" sz="2400" dirty="0" err="1">
                <a:solidFill>
                  <a:schemeClr val="tx1"/>
                </a:solidFill>
                <a:latin typeface="Comic Sans MS"/>
              </a:rPr>
              <a:t>značenje</a:t>
            </a:r>
            <a:r>
              <a:rPr lang="en-US" sz="2400" dirty="0">
                <a:solidFill>
                  <a:schemeClr val="tx1"/>
                </a:solidFill>
                <a:latin typeface="Comic Sans MS"/>
              </a:rPr>
              <a:t> </a:t>
            </a:r>
            <a:r>
              <a:rPr lang="en-US" sz="2400" dirty="0" err="1">
                <a:solidFill>
                  <a:schemeClr val="tx1"/>
                </a:solidFill>
                <a:latin typeface="Comic Sans MS"/>
              </a:rPr>
              <a:t>svake</a:t>
            </a:r>
            <a:r>
              <a:rPr lang="en-US" sz="2400" dirty="0">
                <a:solidFill>
                  <a:schemeClr val="tx1"/>
                </a:solidFill>
                <a:latin typeface="Comic Sans MS"/>
              </a:rPr>
              <a:t> </a:t>
            </a:r>
            <a:r>
              <a:rPr lang="en-US" sz="2400" dirty="0" err="1">
                <a:solidFill>
                  <a:schemeClr val="tx1"/>
                </a:solidFill>
                <a:latin typeface="Comic Sans MS"/>
              </a:rPr>
              <a:t>strane</a:t>
            </a:r>
            <a:r>
              <a:rPr lang="en-US" sz="2400" dirty="0">
                <a:solidFill>
                  <a:schemeClr val="tx1"/>
                </a:solidFill>
                <a:latin typeface="Comic Sans MS"/>
              </a:rPr>
              <a:t> </a:t>
            </a:r>
            <a:r>
              <a:rPr lang="en-US" sz="2400" dirty="0" err="1">
                <a:solidFill>
                  <a:schemeClr val="tx1"/>
                </a:solidFill>
                <a:latin typeface="Comic Sans MS"/>
              </a:rPr>
              <a:t>riječi</a:t>
            </a:r>
            <a:r>
              <a:rPr lang="en-US" sz="2400" dirty="0">
                <a:solidFill>
                  <a:schemeClr val="tx1"/>
                </a:solidFill>
                <a:latin typeface="Comic Sans MS"/>
              </a:rPr>
              <a:t> </a:t>
            </a:r>
            <a:r>
              <a:rPr lang="hr-HR" sz="2400" dirty="0">
                <a:solidFill>
                  <a:schemeClr val="tx1"/>
                </a:solidFill>
                <a:latin typeface="Comic Sans MS"/>
              </a:rPr>
              <a:t>i</a:t>
            </a:r>
            <a:r>
              <a:rPr lang="en-US" sz="2400" dirty="0">
                <a:solidFill>
                  <a:schemeClr val="tx1"/>
                </a:solidFill>
                <a:latin typeface="Comic Sans MS"/>
              </a:rPr>
              <a:t> </a:t>
            </a:r>
            <a:r>
              <a:rPr lang="en-US" sz="2400" dirty="0" err="1">
                <a:solidFill>
                  <a:schemeClr val="tx1"/>
                </a:solidFill>
                <a:latin typeface="Comic Sans MS"/>
              </a:rPr>
              <a:t>tuđice</a:t>
            </a:r>
            <a:r>
              <a:rPr lang="en-US" sz="2400" dirty="0">
                <a:solidFill>
                  <a:schemeClr val="tx1"/>
                </a:solidFill>
                <a:latin typeface="Comic Sans MS"/>
              </a:rPr>
              <a:t> </a:t>
            </a:r>
            <a:r>
              <a:rPr lang="en-US" sz="2400" dirty="0" err="1">
                <a:solidFill>
                  <a:schemeClr val="tx1"/>
                </a:solidFill>
                <a:latin typeface="Comic Sans MS"/>
              </a:rPr>
              <a:t>može</a:t>
            </a:r>
            <a:r>
              <a:rPr lang="en-US" sz="2400" dirty="0">
                <a:solidFill>
                  <a:schemeClr val="tx1"/>
                </a:solidFill>
                <a:latin typeface="Comic Sans MS"/>
              </a:rPr>
              <a:t> </a:t>
            </a:r>
            <a:r>
              <a:rPr lang="en-US" sz="2400" dirty="0" err="1">
                <a:solidFill>
                  <a:schemeClr val="tx1"/>
                </a:solidFill>
                <a:latin typeface="Comic Sans MS"/>
              </a:rPr>
              <a:t>jednako</a:t>
            </a:r>
            <a:r>
              <a:rPr lang="en-US" sz="2400" dirty="0">
                <a:solidFill>
                  <a:schemeClr val="tx1"/>
                </a:solidFill>
                <a:latin typeface="Comic Sans MS"/>
              </a:rPr>
              <a:t> dobro </a:t>
            </a:r>
            <a:r>
              <a:rPr lang="en-US" sz="2400" dirty="0" err="1">
                <a:solidFill>
                  <a:schemeClr val="tx1"/>
                </a:solidFill>
                <a:latin typeface="Comic Sans MS"/>
              </a:rPr>
              <a:t>izraziti</a:t>
            </a:r>
            <a:r>
              <a:rPr lang="en-US" sz="2400" dirty="0">
                <a:solidFill>
                  <a:schemeClr val="tx1"/>
                </a:solidFill>
                <a:latin typeface="Comic Sans MS"/>
              </a:rPr>
              <a:t> </a:t>
            </a:r>
            <a:r>
              <a:rPr lang="hr-HR" sz="2400">
                <a:solidFill>
                  <a:schemeClr val="tx1"/>
                </a:solidFill>
                <a:latin typeface="Comic Sans MS"/>
              </a:rPr>
              <a:t>i</a:t>
            </a:r>
            <a:r>
              <a:rPr lang="en-US" sz="2400">
                <a:solidFill>
                  <a:schemeClr val="tx1"/>
                </a:solidFill>
                <a:latin typeface="Comic Sans MS"/>
              </a:rPr>
              <a:t> </a:t>
            </a:r>
            <a:r>
              <a:rPr lang="en-US" sz="2400" dirty="0" err="1">
                <a:solidFill>
                  <a:schemeClr val="tx1"/>
                </a:solidFill>
                <a:latin typeface="Comic Sans MS"/>
              </a:rPr>
              <a:t>na</a:t>
            </a:r>
            <a:r>
              <a:rPr lang="en-US" sz="2400" dirty="0">
                <a:solidFill>
                  <a:schemeClr val="tx1"/>
                </a:solidFill>
                <a:latin typeface="Comic Sans MS"/>
              </a:rPr>
              <a:t> </a:t>
            </a:r>
            <a:r>
              <a:rPr lang="en-US" sz="2400" dirty="0" err="1">
                <a:solidFill>
                  <a:schemeClr val="tx1"/>
                </a:solidFill>
                <a:latin typeface="Comic Sans MS"/>
              </a:rPr>
              <a:t>hrvatskome</a:t>
            </a:r>
            <a:r>
              <a:rPr lang="en-US" sz="2400" dirty="0">
                <a:solidFill>
                  <a:schemeClr val="tx1"/>
                </a:solidFill>
                <a:latin typeface="Comic Sans MS"/>
              </a:rPr>
              <a:t> </a:t>
            </a:r>
            <a:r>
              <a:rPr lang="en-US" sz="2400" dirty="0" err="1">
                <a:solidFill>
                  <a:schemeClr val="tx1"/>
                </a:solidFill>
                <a:latin typeface="Comic Sans MS"/>
              </a:rPr>
              <a:t>jeziku</a:t>
            </a:r>
            <a:r>
              <a:rPr lang="en-US" sz="2400" dirty="0">
                <a:solidFill>
                  <a:schemeClr val="tx1"/>
                </a:solidFill>
                <a:latin typeface="Comic Sans MS"/>
              </a:rPr>
              <a:t>.</a:t>
            </a:r>
          </a:p>
          <a:p>
            <a:endParaRPr lang="en-US" sz="2400" dirty="0">
              <a:latin typeface="Comic Sans MS"/>
            </a:endParaRPr>
          </a:p>
        </p:txBody>
      </p:sp>
      <p:pic>
        <p:nvPicPr>
          <p:cNvPr id="6" name="Picture 6" descr="Text&#10;&#10;Description automatically generated">
            <a:extLst>
              <a:ext uri="{FF2B5EF4-FFF2-40B4-BE49-F238E27FC236}">
                <a16:creationId xmlns:a16="http://schemas.microsoft.com/office/drawing/2014/main" id="{380468E7-76C9-4D94-A851-D4A30D1D4DCA}"/>
              </a:ext>
            </a:extLst>
          </p:cNvPr>
          <p:cNvPicPr>
            <a:picLocks noChangeAspect="1"/>
          </p:cNvPicPr>
          <p:nvPr/>
        </p:nvPicPr>
        <p:blipFill>
          <a:blip r:embed="rId3"/>
          <a:stretch>
            <a:fillRect/>
          </a:stretch>
        </p:blipFill>
        <p:spPr>
          <a:xfrm>
            <a:off x="6349041" y="3243405"/>
            <a:ext cx="5719314" cy="2657189"/>
          </a:xfrm>
          <a:prstGeom prst="rect">
            <a:avLst/>
          </a:prstGeom>
        </p:spPr>
      </p:pic>
    </p:spTree>
    <p:extLst>
      <p:ext uri="{BB962C8B-B14F-4D97-AF65-F5344CB8AC3E}">
        <p14:creationId xmlns:p14="http://schemas.microsoft.com/office/powerpoint/2010/main" val="33227263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Graphical user interface, text, application, chat or text message&#10;&#10;Description automatically generated">
            <a:extLst>
              <a:ext uri="{FF2B5EF4-FFF2-40B4-BE49-F238E27FC236}">
                <a16:creationId xmlns:a16="http://schemas.microsoft.com/office/drawing/2014/main" id="{74B250BA-1D6D-436D-8CEB-2D61F13AC128}"/>
              </a:ext>
            </a:extLst>
          </p:cNvPr>
          <p:cNvPicPr>
            <a:picLocks noGrp="1" noChangeAspect="1"/>
          </p:cNvPicPr>
          <p:nvPr>
            <p:ph idx="1"/>
          </p:nvPr>
        </p:nvPicPr>
        <p:blipFill>
          <a:blip r:embed="rId2"/>
          <a:stretch>
            <a:fillRect/>
          </a:stretch>
        </p:blipFill>
        <p:spPr>
          <a:xfrm>
            <a:off x="6218495" y="1233267"/>
            <a:ext cx="5937273" cy="4405847"/>
          </a:xfrm>
        </p:spPr>
      </p:pic>
      <p:sp>
        <p:nvSpPr>
          <p:cNvPr id="4" name="Text Placeholder 3">
            <a:extLst>
              <a:ext uri="{FF2B5EF4-FFF2-40B4-BE49-F238E27FC236}">
                <a16:creationId xmlns:a16="http://schemas.microsoft.com/office/drawing/2014/main" id="{9DB8ADAD-03CE-48CF-9F48-52BA32F8E168}"/>
              </a:ext>
            </a:extLst>
          </p:cNvPr>
          <p:cNvSpPr>
            <a:spLocks noGrp="1"/>
          </p:cNvSpPr>
          <p:nvPr>
            <p:ph type="body" sz="half" idx="2"/>
          </p:nvPr>
        </p:nvSpPr>
        <p:spPr>
          <a:xfrm>
            <a:off x="181041" y="1048259"/>
            <a:ext cx="5577550" cy="5745241"/>
          </a:xfrm>
        </p:spPr>
        <p:txBody>
          <a:bodyPr/>
          <a:lstStyle/>
          <a:p>
            <a:r>
              <a:rPr lang="en-US" sz="2400" dirty="0">
                <a:solidFill>
                  <a:schemeClr val="tx1"/>
                </a:solidFill>
                <a:latin typeface="Comic Sans MS"/>
              </a:rPr>
              <a:t>Ova </a:t>
            </a:r>
            <a:r>
              <a:rPr lang="en-US" sz="2400" dirty="0" err="1">
                <a:solidFill>
                  <a:schemeClr val="tx1"/>
                </a:solidFill>
                <a:latin typeface="Comic Sans MS"/>
              </a:rPr>
              <a:t>nas</a:t>
            </a:r>
            <a:r>
              <a:rPr lang="en-US" sz="2400" dirty="0">
                <a:solidFill>
                  <a:schemeClr val="tx1"/>
                </a:solidFill>
                <a:latin typeface="Comic Sans MS"/>
              </a:rPr>
              <a:t> </a:t>
            </a:r>
            <a:r>
              <a:rPr lang="en-US" sz="2400" dirty="0" err="1">
                <a:solidFill>
                  <a:schemeClr val="tx1"/>
                </a:solidFill>
                <a:latin typeface="Comic Sans MS"/>
              </a:rPr>
              <a:t>stranica</a:t>
            </a:r>
            <a:r>
              <a:rPr lang="en-US" sz="2400" dirty="0">
                <a:solidFill>
                  <a:schemeClr val="tx1"/>
                </a:solidFill>
                <a:latin typeface="Comic Sans MS"/>
              </a:rPr>
              <a:t> </a:t>
            </a:r>
            <a:r>
              <a:rPr lang="en-US" sz="2400" dirty="0" err="1">
                <a:solidFill>
                  <a:schemeClr val="tx1"/>
                </a:solidFill>
                <a:latin typeface="Comic Sans MS"/>
              </a:rPr>
              <a:t>potiče</a:t>
            </a:r>
            <a:r>
              <a:rPr lang="en-US" sz="2400" dirty="0">
                <a:solidFill>
                  <a:schemeClr val="tx1"/>
                </a:solidFill>
                <a:latin typeface="Comic Sans MS"/>
              </a:rPr>
              <a:t> </a:t>
            </a:r>
            <a:r>
              <a:rPr lang="en-US" sz="2400" dirty="0" err="1">
                <a:solidFill>
                  <a:schemeClr val="tx1"/>
                </a:solidFill>
                <a:latin typeface="Comic Sans MS"/>
              </a:rPr>
              <a:t>i</a:t>
            </a:r>
            <a:r>
              <a:rPr lang="en-US" sz="2400" dirty="0">
                <a:solidFill>
                  <a:schemeClr val="tx1"/>
                </a:solidFill>
                <a:latin typeface="Comic Sans MS"/>
              </a:rPr>
              <a:t> </a:t>
            </a:r>
            <a:r>
              <a:rPr lang="en-US" sz="2400" dirty="0" err="1">
                <a:solidFill>
                  <a:schemeClr val="tx1"/>
                </a:solidFill>
                <a:latin typeface="Comic Sans MS"/>
              </a:rPr>
              <a:t>pomaže</a:t>
            </a:r>
            <a:r>
              <a:rPr lang="en-US" sz="2400" dirty="0">
                <a:solidFill>
                  <a:schemeClr val="tx1"/>
                </a:solidFill>
                <a:latin typeface="Comic Sans MS"/>
              </a:rPr>
              <a:t> </a:t>
            </a:r>
            <a:r>
              <a:rPr lang="en-US" sz="2400" dirty="0" err="1">
                <a:solidFill>
                  <a:schemeClr val="tx1"/>
                </a:solidFill>
                <a:latin typeface="Comic Sans MS"/>
              </a:rPr>
              <a:t>nam</a:t>
            </a:r>
            <a:r>
              <a:rPr lang="en-US" sz="2400" dirty="0">
                <a:solidFill>
                  <a:schemeClr val="tx1"/>
                </a:solidFill>
                <a:latin typeface="Comic Sans MS"/>
              </a:rPr>
              <a:t> </a:t>
            </a:r>
            <a:r>
              <a:rPr lang="en-US" sz="2400" dirty="0" err="1">
                <a:solidFill>
                  <a:schemeClr val="tx1"/>
                </a:solidFill>
                <a:latin typeface="Comic Sans MS"/>
              </a:rPr>
              <a:t>pri</a:t>
            </a:r>
            <a:r>
              <a:rPr lang="en-US" sz="2400" dirty="0">
                <a:solidFill>
                  <a:schemeClr val="tx1"/>
                </a:solidFill>
                <a:latin typeface="Comic Sans MS"/>
              </a:rPr>
              <a:t> </a:t>
            </a:r>
            <a:r>
              <a:rPr lang="en-US" sz="2400" dirty="0" err="1">
                <a:solidFill>
                  <a:schemeClr val="tx1"/>
                </a:solidFill>
                <a:latin typeface="Comic Sans MS"/>
              </a:rPr>
              <a:t>pravilnoj</a:t>
            </a:r>
            <a:r>
              <a:rPr lang="en-US" sz="2400" dirty="0">
                <a:solidFill>
                  <a:schemeClr val="tx1"/>
                </a:solidFill>
                <a:latin typeface="Comic Sans MS"/>
              </a:rPr>
              <a:t> </a:t>
            </a:r>
            <a:r>
              <a:rPr lang="en-US" sz="2400" dirty="0" err="1">
                <a:solidFill>
                  <a:schemeClr val="tx1"/>
                </a:solidFill>
                <a:latin typeface="Comic Sans MS"/>
              </a:rPr>
              <a:t>uporabi</a:t>
            </a:r>
            <a:r>
              <a:rPr lang="en-US" sz="2400" dirty="0">
                <a:solidFill>
                  <a:schemeClr val="tx1"/>
                </a:solidFill>
                <a:latin typeface="Comic Sans MS"/>
              </a:rPr>
              <a:t> </a:t>
            </a:r>
            <a:r>
              <a:rPr lang="en-US" sz="2400" dirty="0" err="1">
                <a:solidFill>
                  <a:schemeClr val="tx1"/>
                </a:solidFill>
                <a:latin typeface="Comic Sans MS"/>
              </a:rPr>
              <a:t>riječi</a:t>
            </a:r>
            <a:r>
              <a:rPr lang="en-US" sz="2400" dirty="0">
                <a:solidFill>
                  <a:schemeClr val="tx1"/>
                </a:solidFill>
                <a:latin typeface="Comic Sans MS"/>
              </a:rPr>
              <a:t> </a:t>
            </a:r>
            <a:r>
              <a:rPr lang="en-US" sz="2400" dirty="0" err="1">
                <a:solidFill>
                  <a:schemeClr val="tx1"/>
                </a:solidFill>
                <a:latin typeface="Comic Sans MS"/>
              </a:rPr>
              <a:t>koje</a:t>
            </a:r>
            <a:r>
              <a:rPr lang="en-US" sz="2400" dirty="0">
                <a:solidFill>
                  <a:schemeClr val="tx1"/>
                </a:solidFill>
                <a:latin typeface="Comic Sans MS"/>
              </a:rPr>
              <a:t> </a:t>
            </a:r>
            <a:r>
              <a:rPr lang="en-US" sz="2400" dirty="0" err="1">
                <a:solidFill>
                  <a:schemeClr val="tx1"/>
                </a:solidFill>
                <a:latin typeface="Comic Sans MS"/>
              </a:rPr>
              <a:t>svakim</a:t>
            </a:r>
            <a:r>
              <a:rPr lang="en-US" sz="2400" dirty="0">
                <a:solidFill>
                  <a:schemeClr val="tx1"/>
                </a:solidFill>
                <a:latin typeface="Comic Sans MS"/>
              </a:rPr>
              <a:t> </a:t>
            </a:r>
            <a:r>
              <a:rPr lang="en-US" sz="2400" dirty="0" err="1">
                <a:solidFill>
                  <a:schemeClr val="tx1"/>
                </a:solidFill>
                <a:latin typeface="Comic Sans MS"/>
              </a:rPr>
              <a:t>danom</a:t>
            </a:r>
            <a:r>
              <a:rPr lang="en-US" sz="2400" dirty="0">
                <a:solidFill>
                  <a:schemeClr val="tx1"/>
                </a:solidFill>
                <a:latin typeface="Comic Sans MS"/>
              </a:rPr>
              <a:t> </a:t>
            </a:r>
            <a:r>
              <a:rPr lang="en-US" sz="2400" dirty="0" err="1">
                <a:solidFill>
                  <a:schemeClr val="tx1"/>
                </a:solidFill>
                <a:latin typeface="Comic Sans MS"/>
              </a:rPr>
              <a:t>sve</a:t>
            </a:r>
            <a:r>
              <a:rPr lang="en-US" sz="2400" dirty="0">
                <a:solidFill>
                  <a:schemeClr val="tx1"/>
                </a:solidFill>
                <a:latin typeface="Comic Sans MS"/>
              </a:rPr>
              <a:t> </a:t>
            </a:r>
            <a:r>
              <a:rPr lang="en-US" sz="2400" dirty="0" err="1">
                <a:solidFill>
                  <a:schemeClr val="tx1"/>
                </a:solidFill>
                <a:latin typeface="Comic Sans MS"/>
              </a:rPr>
              <a:t>više</a:t>
            </a:r>
            <a:r>
              <a:rPr lang="en-US" sz="2400" dirty="0">
                <a:solidFill>
                  <a:schemeClr val="tx1"/>
                </a:solidFill>
                <a:latin typeface="Comic Sans MS"/>
              </a:rPr>
              <a:t> </a:t>
            </a:r>
            <a:r>
              <a:rPr lang="en-US" sz="2400" dirty="0" err="1">
                <a:solidFill>
                  <a:schemeClr val="tx1"/>
                </a:solidFill>
                <a:latin typeface="Comic Sans MS"/>
              </a:rPr>
              <a:t>prelaze</a:t>
            </a:r>
            <a:r>
              <a:rPr lang="en-US" sz="2400" dirty="0">
                <a:solidFill>
                  <a:schemeClr val="tx1"/>
                </a:solidFill>
                <a:latin typeface="Comic Sans MS"/>
              </a:rPr>
              <a:t> u </a:t>
            </a:r>
            <a:r>
              <a:rPr lang="en-US" sz="2400" dirty="0" err="1">
                <a:solidFill>
                  <a:schemeClr val="tx1"/>
                </a:solidFill>
                <a:latin typeface="Comic Sans MS"/>
              </a:rPr>
              <a:t>zastarjelice</a:t>
            </a:r>
            <a:r>
              <a:rPr lang="en-US" sz="2400" dirty="0">
                <a:solidFill>
                  <a:schemeClr val="tx1"/>
                </a:solidFill>
                <a:latin typeface="Comic Sans MS"/>
              </a:rPr>
              <a:t> </a:t>
            </a:r>
            <a:r>
              <a:rPr lang="en-US" sz="2400" dirty="0" err="1">
                <a:solidFill>
                  <a:schemeClr val="tx1"/>
                </a:solidFill>
                <a:latin typeface="Comic Sans MS"/>
              </a:rPr>
              <a:t>baš</a:t>
            </a:r>
            <a:r>
              <a:rPr lang="en-US" sz="2400" dirty="0">
                <a:solidFill>
                  <a:schemeClr val="tx1"/>
                </a:solidFill>
                <a:latin typeface="Comic Sans MS"/>
              </a:rPr>
              <a:t> </a:t>
            </a:r>
            <a:r>
              <a:rPr lang="en-US" sz="2400" dirty="0" err="1">
                <a:solidFill>
                  <a:schemeClr val="tx1"/>
                </a:solidFill>
                <a:latin typeface="Comic Sans MS"/>
              </a:rPr>
              <a:t>zato</a:t>
            </a:r>
            <a:r>
              <a:rPr lang="en-US" sz="2400" dirty="0">
                <a:solidFill>
                  <a:schemeClr val="tx1"/>
                </a:solidFill>
                <a:latin typeface="Comic Sans MS"/>
              </a:rPr>
              <a:t> </a:t>
            </a:r>
            <a:r>
              <a:rPr lang="en-US" sz="2400" dirty="0" err="1">
                <a:solidFill>
                  <a:schemeClr val="tx1"/>
                </a:solidFill>
                <a:latin typeface="Comic Sans MS"/>
              </a:rPr>
              <a:t>jer</a:t>
            </a:r>
            <a:r>
              <a:rPr lang="en-US" sz="2400" dirty="0">
                <a:solidFill>
                  <a:schemeClr val="tx1"/>
                </a:solidFill>
                <a:latin typeface="Comic Sans MS"/>
              </a:rPr>
              <a:t> </a:t>
            </a:r>
            <a:r>
              <a:rPr lang="hr-HR" sz="2400" dirty="0">
                <a:solidFill>
                  <a:schemeClr val="tx1"/>
                </a:solidFill>
                <a:latin typeface="Comic Sans MS"/>
              </a:rPr>
              <a:t>često koristimo  tuđice</a:t>
            </a:r>
            <a:r>
              <a:rPr lang="en-US" sz="2400" dirty="0">
                <a:solidFill>
                  <a:schemeClr val="tx1"/>
                </a:solidFill>
                <a:latin typeface="Comic Sans MS"/>
              </a:rPr>
              <a:t> </a:t>
            </a:r>
            <a:r>
              <a:rPr lang="hr-HR" sz="2400" dirty="0">
                <a:solidFill>
                  <a:schemeClr val="tx1"/>
                </a:solidFill>
                <a:latin typeface="Comic Sans MS"/>
              </a:rPr>
              <a:t>i</a:t>
            </a:r>
            <a:r>
              <a:rPr lang="en-US" sz="2400" dirty="0">
                <a:solidFill>
                  <a:schemeClr val="tx1"/>
                </a:solidFill>
                <a:latin typeface="Comic Sans MS"/>
              </a:rPr>
              <a:t> </a:t>
            </a:r>
            <a:r>
              <a:rPr lang="en-US" sz="2400" dirty="0" err="1">
                <a:solidFill>
                  <a:schemeClr val="tx1"/>
                </a:solidFill>
                <a:latin typeface="Comic Sans MS"/>
              </a:rPr>
              <a:t>zanemarujemo</a:t>
            </a:r>
            <a:r>
              <a:rPr lang="en-US" sz="2400" dirty="0">
                <a:solidFill>
                  <a:schemeClr val="tx1"/>
                </a:solidFill>
                <a:latin typeface="Comic Sans MS"/>
              </a:rPr>
              <a:t> mate</a:t>
            </a:r>
            <a:r>
              <a:rPr lang="hr-HR" sz="2400" dirty="0" err="1">
                <a:solidFill>
                  <a:schemeClr val="tx1"/>
                </a:solidFill>
                <a:latin typeface="Comic Sans MS"/>
              </a:rPr>
              <a:t>rinski</a:t>
            </a:r>
            <a:r>
              <a:rPr lang="en-US" sz="2400" dirty="0">
                <a:solidFill>
                  <a:schemeClr val="tx1"/>
                </a:solidFill>
                <a:latin typeface="Comic Sans MS"/>
              </a:rPr>
              <a:t> </a:t>
            </a:r>
            <a:r>
              <a:rPr lang="en-US" sz="2400" dirty="0" err="1">
                <a:solidFill>
                  <a:schemeClr val="tx1"/>
                </a:solidFill>
                <a:latin typeface="Comic Sans MS"/>
              </a:rPr>
              <a:t>jezik</a:t>
            </a:r>
            <a:r>
              <a:rPr lang="en-US" sz="2400" dirty="0">
                <a:solidFill>
                  <a:schemeClr val="tx1"/>
                </a:solidFill>
                <a:latin typeface="Comic Sans MS"/>
              </a:rPr>
              <a:t>.</a:t>
            </a:r>
          </a:p>
          <a:p>
            <a:r>
              <a:rPr lang="en-US" sz="2400" dirty="0">
                <a:solidFill>
                  <a:schemeClr val="tx1"/>
                </a:solidFill>
                <a:latin typeface="Comic Sans MS"/>
              </a:rPr>
              <a:t>U </a:t>
            </a:r>
            <a:r>
              <a:rPr lang="en-US" sz="2400" dirty="0" err="1">
                <a:solidFill>
                  <a:schemeClr val="tx1"/>
                </a:solidFill>
                <a:latin typeface="Comic Sans MS"/>
              </a:rPr>
              <a:t>slučaju</a:t>
            </a:r>
            <a:r>
              <a:rPr lang="en-US" sz="2400" dirty="0">
                <a:solidFill>
                  <a:schemeClr val="tx1"/>
                </a:solidFill>
                <a:latin typeface="Comic Sans MS"/>
              </a:rPr>
              <a:t> da se </a:t>
            </a:r>
            <a:r>
              <a:rPr lang="en-US" sz="2400" dirty="0" err="1">
                <a:solidFill>
                  <a:schemeClr val="tx1"/>
                </a:solidFill>
                <a:latin typeface="Comic Sans MS"/>
              </a:rPr>
              <a:t>pri</a:t>
            </a:r>
            <a:r>
              <a:rPr lang="en-US" sz="2400" dirty="0">
                <a:solidFill>
                  <a:schemeClr val="tx1"/>
                </a:solidFill>
                <a:latin typeface="Comic Sans MS"/>
              </a:rPr>
              <a:t> </a:t>
            </a:r>
            <a:r>
              <a:rPr lang="en-US" sz="2400" dirty="0" err="1">
                <a:solidFill>
                  <a:schemeClr val="tx1"/>
                </a:solidFill>
                <a:latin typeface="Comic Sans MS"/>
              </a:rPr>
              <a:t>pisanju</a:t>
            </a:r>
            <a:r>
              <a:rPr lang="en-US" sz="2400" dirty="0">
                <a:solidFill>
                  <a:schemeClr val="tx1"/>
                </a:solidFill>
                <a:latin typeface="Comic Sans MS"/>
              </a:rPr>
              <a:t> </a:t>
            </a:r>
            <a:r>
              <a:rPr lang="en-US" sz="2400" dirty="0" err="1">
                <a:solidFill>
                  <a:schemeClr val="tx1"/>
                </a:solidFill>
                <a:latin typeface="Comic Sans MS"/>
              </a:rPr>
              <a:t>pisma</a:t>
            </a:r>
            <a:r>
              <a:rPr lang="en-US" sz="2400" dirty="0">
                <a:solidFill>
                  <a:schemeClr val="tx1"/>
                </a:solidFill>
                <a:latin typeface="Comic Sans MS"/>
              </a:rPr>
              <a:t> </a:t>
            </a:r>
            <a:r>
              <a:rPr lang="en-US" sz="2400" dirty="0" err="1">
                <a:solidFill>
                  <a:schemeClr val="tx1"/>
                </a:solidFill>
                <a:latin typeface="Comic Sans MS"/>
              </a:rPr>
              <a:t>posvećenog</a:t>
            </a:r>
            <a:r>
              <a:rPr lang="en-US" sz="2400" dirty="0">
                <a:solidFill>
                  <a:schemeClr val="tx1"/>
                </a:solidFill>
                <a:latin typeface="Comic Sans MS"/>
              </a:rPr>
              <a:t> </a:t>
            </a:r>
            <a:r>
              <a:rPr lang="en-US" sz="2400" dirty="0" err="1">
                <a:solidFill>
                  <a:schemeClr val="tx1"/>
                </a:solidFill>
                <a:latin typeface="Comic Sans MS"/>
              </a:rPr>
              <a:t>nekome</a:t>
            </a:r>
            <a:r>
              <a:rPr lang="en-US" sz="2400" dirty="0">
                <a:solidFill>
                  <a:schemeClr val="tx1"/>
                </a:solidFill>
                <a:latin typeface="Comic Sans MS"/>
              </a:rPr>
              <a:t> ne </a:t>
            </a:r>
            <a:r>
              <a:rPr lang="en-US" sz="2400" dirty="0" err="1">
                <a:solidFill>
                  <a:schemeClr val="tx1"/>
                </a:solidFill>
                <a:latin typeface="Comic Sans MS"/>
              </a:rPr>
              <a:t>možemo</a:t>
            </a:r>
            <a:r>
              <a:rPr lang="en-US" sz="2400" dirty="0">
                <a:solidFill>
                  <a:schemeClr val="tx1"/>
                </a:solidFill>
                <a:latin typeface="Comic Sans MS"/>
              </a:rPr>
              <a:t> </a:t>
            </a:r>
            <a:r>
              <a:rPr lang="en-US" sz="2400" dirty="0" err="1">
                <a:solidFill>
                  <a:schemeClr val="tx1"/>
                </a:solidFill>
                <a:latin typeface="Comic Sans MS"/>
              </a:rPr>
              <a:t>sjetiti</a:t>
            </a:r>
            <a:r>
              <a:rPr lang="en-US" sz="2400" dirty="0">
                <a:solidFill>
                  <a:schemeClr val="tx1"/>
                </a:solidFill>
                <a:latin typeface="Comic Sans MS"/>
              </a:rPr>
              <a:t> </a:t>
            </a:r>
            <a:r>
              <a:rPr lang="en-US" sz="2400" dirty="0" err="1">
                <a:solidFill>
                  <a:schemeClr val="tx1"/>
                </a:solidFill>
                <a:latin typeface="Comic Sans MS"/>
              </a:rPr>
              <a:t>pravoga</a:t>
            </a:r>
            <a:r>
              <a:rPr lang="en-US" sz="2400" dirty="0">
                <a:solidFill>
                  <a:schemeClr val="tx1"/>
                </a:solidFill>
                <a:latin typeface="Comic Sans MS"/>
              </a:rPr>
              <a:t> </a:t>
            </a:r>
            <a:r>
              <a:rPr lang="en-US" sz="2400" dirty="0" err="1">
                <a:solidFill>
                  <a:schemeClr val="tx1"/>
                </a:solidFill>
                <a:latin typeface="Comic Sans MS"/>
              </a:rPr>
              <a:t>izraza</a:t>
            </a:r>
            <a:r>
              <a:rPr lang="en-US" sz="2400" dirty="0">
                <a:solidFill>
                  <a:schemeClr val="tx1"/>
                </a:solidFill>
                <a:latin typeface="Comic Sans MS"/>
              </a:rPr>
              <a:t> za </a:t>
            </a:r>
            <a:r>
              <a:rPr lang="en-US" sz="2400" dirty="0" err="1">
                <a:solidFill>
                  <a:schemeClr val="tx1"/>
                </a:solidFill>
                <a:latin typeface="Comic Sans MS"/>
              </a:rPr>
              <a:t>određenu</a:t>
            </a:r>
            <a:r>
              <a:rPr lang="en-US" sz="2400" dirty="0">
                <a:solidFill>
                  <a:schemeClr val="tx1"/>
                </a:solidFill>
                <a:latin typeface="Comic Sans MS"/>
              </a:rPr>
              <a:t> </a:t>
            </a:r>
            <a:r>
              <a:rPr lang="en-US" sz="2400" dirty="0" err="1">
                <a:solidFill>
                  <a:schemeClr val="tx1"/>
                </a:solidFill>
                <a:latin typeface="Comic Sans MS"/>
              </a:rPr>
              <a:t>riječ</a:t>
            </a:r>
            <a:r>
              <a:rPr lang="en-US" sz="2400" dirty="0">
                <a:solidFill>
                  <a:schemeClr val="tx1"/>
                </a:solidFill>
                <a:latin typeface="Comic Sans MS"/>
              </a:rPr>
              <a:t>, </a:t>
            </a:r>
            <a:r>
              <a:rPr lang="en-US" sz="2400" dirty="0" err="1">
                <a:solidFill>
                  <a:schemeClr val="tx1"/>
                </a:solidFill>
                <a:latin typeface="Comic Sans MS"/>
              </a:rPr>
              <a:t>možemo</a:t>
            </a:r>
            <a:r>
              <a:rPr lang="en-US" sz="2400" dirty="0">
                <a:solidFill>
                  <a:schemeClr val="tx1"/>
                </a:solidFill>
                <a:latin typeface="Comic Sans MS"/>
              </a:rPr>
              <a:t> </a:t>
            </a:r>
            <a:r>
              <a:rPr lang="en-US" sz="2400" dirty="0" err="1">
                <a:solidFill>
                  <a:schemeClr val="tx1"/>
                </a:solidFill>
                <a:latin typeface="Comic Sans MS"/>
              </a:rPr>
              <a:t>istražiti</a:t>
            </a:r>
            <a:r>
              <a:rPr lang="en-US" sz="2400" dirty="0">
                <a:solidFill>
                  <a:schemeClr val="tx1"/>
                </a:solidFill>
                <a:latin typeface="Comic Sans MS"/>
              </a:rPr>
              <a:t> </a:t>
            </a:r>
            <a:r>
              <a:rPr lang="en-US" sz="2400" dirty="0" err="1">
                <a:solidFill>
                  <a:schemeClr val="tx1"/>
                </a:solidFill>
                <a:latin typeface="Comic Sans MS"/>
              </a:rPr>
              <a:t>riječ</a:t>
            </a:r>
            <a:r>
              <a:rPr lang="en-US" sz="2400" dirty="0">
                <a:solidFill>
                  <a:schemeClr val="tx1"/>
                </a:solidFill>
                <a:latin typeface="Comic Sans MS"/>
              </a:rPr>
              <a:t> </a:t>
            </a:r>
            <a:r>
              <a:rPr lang="en-US" sz="2400" dirty="0" err="1">
                <a:solidFill>
                  <a:schemeClr val="tx1"/>
                </a:solidFill>
                <a:latin typeface="Comic Sans MS"/>
              </a:rPr>
              <a:t>na</a:t>
            </a:r>
            <a:r>
              <a:rPr lang="en-US" sz="2400" dirty="0">
                <a:solidFill>
                  <a:schemeClr val="tx1"/>
                </a:solidFill>
                <a:latin typeface="Comic Sans MS"/>
              </a:rPr>
              <a:t> </a:t>
            </a:r>
            <a:r>
              <a:rPr lang="en-US" sz="2400" dirty="0" err="1">
                <a:solidFill>
                  <a:schemeClr val="tx1"/>
                </a:solidFill>
                <a:latin typeface="Comic Sans MS"/>
              </a:rPr>
              <a:t>ovom</a:t>
            </a:r>
            <a:r>
              <a:rPr lang="en-US" sz="2400" dirty="0">
                <a:solidFill>
                  <a:schemeClr val="tx1"/>
                </a:solidFill>
                <a:latin typeface="Comic Sans MS"/>
              </a:rPr>
              <a:t> </a:t>
            </a:r>
            <a:r>
              <a:rPr lang="en-US" sz="2400" dirty="0" err="1">
                <a:solidFill>
                  <a:schemeClr val="tx1"/>
                </a:solidFill>
                <a:latin typeface="Comic Sans MS"/>
              </a:rPr>
              <a:t>jezičnom</a:t>
            </a:r>
            <a:r>
              <a:rPr lang="en-US" sz="2400" dirty="0">
                <a:solidFill>
                  <a:schemeClr val="tx1"/>
                </a:solidFill>
                <a:latin typeface="Comic Sans MS"/>
              </a:rPr>
              <a:t> </a:t>
            </a:r>
            <a:r>
              <a:rPr lang="en-US" sz="2400" dirty="0" err="1">
                <a:solidFill>
                  <a:schemeClr val="tx1"/>
                </a:solidFill>
                <a:latin typeface="Comic Sans MS"/>
              </a:rPr>
              <a:t>portalu</a:t>
            </a:r>
            <a:r>
              <a:rPr lang="en-US" sz="2400" dirty="0">
                <a:solidFill>
                  <a:schemeClr val="tx1"/>
                </a:solidFill>
                <a:latin typeface="Comic Sans MS"/>
              </a:rPr>
              <a:t> koji </a:t>
            </a:r>
            <a:r>
              <a:rPr lang="en-US" sz="2400" dirty="0" err="1">
                <a:solidFill>
                  <a:schemeClr val="tx1"/>
                </a:solidFill>
                <a:latin typeface="Comic Sans MS"/>
              </a:rPr>
              <a:t>nam</a:t>
            </a:r>
            <a:r>
              <a:rPr lang="en-US" sz="2400" dirty="0">
                <a:solidFill>
                  <a:schemeClr val="tx1"/>
                </a:solidFill>
                <a:latin typeface="Comic Sans MS"/>
              </a:rPr>
              <a:t> </a:t>
            </a:r>
            <a:r>
              <a:rPr lang="en-US" sz="2400" dirty="0" err="1">
                <a:solidFill>
                  <a:schemeClr val="tx1"/>
                </a:solidFill>
                <a:latin typeface="Comic Sans MS"/>
              </a:rPr>
              <a:t>također</a:t>
            </a:r>
            <a:r>
              <a:rPr lang="en-US" sz="2400" dirty="0">
                <a:solidFill>
                  <a:schemeClr val="tx1"/>
                </a:solidFill>
                <a:latin typeface="Comic Sans MS"/>
              </a:rPr>
              <a:t> </a:t>
            </a:r>
            <a:r>
              <a:rPr lang="en-US" sz="2400" dirty="0" err="1">
                <a:solidFill>
                  <a:schemeClr val="tx1"/>
                </a:solidFill>
                <a:latin typeface="Comic Sans MS"/>
              </a:rPr>
              <a:t>uvelik</a:t>
            </a:r>
            <a:r>
              <a:rPr lang="hr-HR" sz="2400" dirty="0">
                <a:solidFill>
                  <a:schemeClr val="tx1"/>
                </a:solidFill>
                <a:latin typeface="Comic Sans MS"/>
              </a:rPr>
              <a:t>e</a:t>
            </a:r>
            <a:r>
              <a:rPr lang="en-US" sz="2400" dirty="0">
                <a:solidFill>
                  <a:schemeClr val="tx1"/>
                </a:solidFill>
                <a:latin typeface="Comic Sans MS"/>
              </a:rPr>
              <a:t> </a:t>
            </a:r>
            <a:r>
              <a:rPr lang="en-US" sz="2400" dirty="0" err="1">
                <a:solidFill>
                  <a:schemeClr val="tx1"/>
                </a:solidFill>
                <a:latin typeface="Comic Sans MS"/>
              </a:rPr>
              <a:t>može</a:t>
            </a:r>
            <a:r>
              <a:rPr lang="en-US" sz="2400" dirty="0">
                <a:solidFill>
                  <a:schemeClr val="tx1"/>
                </a:solidFill>
                <a:latin typeface="Comic Sans MS"/>
              </a:rPr>
              <a:t> </a:t>
            </a:r>
            <a:r>
              <a:rPr lang="en-US" sz="2400" dirty="0" err="1">
                <a:solidFill>
                  <a:schemeClr val="tx1"/>
                </a:solidFill>
                <a:latin typeface="Comic Sans MS"/>
              </a:rPr>
              <a:t>pomoći</a:t>
            </a:r>
            <a:r>
              <a:rPr lang="en-US" sz="2400" dirty="0">
                <a:solidFill>
                  <a:schemeClr val="tx1"/>
                </a:solidFill>
                <a:latin typeface="Comic Sans MS"/>
              </a:rPr>
              <a:t> </a:t>
            </a:r>
            <a:r>
              <a:rPr lang="en-US" sz="2400" dirty="0" err="1">
                <a:solidFill>
                  <a:schemeClr val="tx1"/>
                </a:solidFill>
                <a:latin typeface="Comic Sans MS"/>
              </a:rPr>
              <a:t>pri</a:t>
            </a:r>
            <a:r>
              <a:rPr lang="en-US" sz="2400" dirty="0">
                <a:solidFill>
                  <a:schemeClr val="tx1"/>
                </a:solidFill>
                <a:latin typeface="Comic Sans MS"/>
              </a:rPr>
              <a:t> </a:t>
            </a:r>
            <a:r>
              <a:rPr lang="en-US" sz="2400" dirty="0" err="1">
                <a:solidFill>
                  <a:schemeClr val="tx1"/>
                </a:solidFill>
                <a:latin typeface="Comic Sans MS"/>
              </a:rPr>
              <a:t>boljem</a:t>
            </a:r>
            <a:r>
              <a:rPr lang="en-US" sz="2400" dirty="0">
                <a:solidFill>
                  <a:schemeClr val="tx1"/>
                </a:solidFill>
                <a:latin typeface="Comic Sans MS"/>
              </a:rPr>
              <a:t> </a:t>
            </a:r>
            <a:r>
              <a:rPr lang="en-US" sz="2400" dirty="0" err="1">
                <a:solidFill>
                  <a:schemeClr val="tx1"/>
                </a:solidFill>
                <a:latin typeface="Comic Sans MS"/>
              </a:rPr>
              <a:t>izražavanju</a:t>
            </a:r>
            <a:r>
              <a:rPr lang="en-US" sz="2400" dirty="0">
                <a:solidFill>
                  <a:schemeClr val="tx1"/>
                </a:solidFill>
                <a:latin typeface="Comic Sans MS"/>
              </a:rPr>
              <a:t> u </a:t>
            </a:r>
            <a:r>
              <a:rPr lang="en-US" sz="2400" dirty="0" err="1">
                <a:solidFill>
                  <a:schemeClr val="tx1"/>
                </a:solidFill>
                <a:latin typeface="Comic Sans MS"/>
              </a:rPr>
              <a:t>svakodnevnome</a:t>
            </a:r>
            <a:r>
              <a:rPr lang="en-US" sz="2400" dirty="0">
                <a:solidFill>
                  <a:schemeClr val="tx1"/>
                </a:solidFill>
                <a:latin typeface="Comic Sans MS"/>
              </a:rPr>
              <a:t> </a:t>
            </a:r>
            <a:r>
              <a:rPr lang="en-US" sz="2400" dirty="0" err="1">
                <a:solidFill>
                  <a:schemeClr val="tx1"/>
                </a:solidFill>
                <a:latin typeface="Comic Sans MS"/>
              </a:rPr>
              <a:t>životu</a:t>
            </a:r>
            <a:r>
              <a:rPr lang="en-US" sz="2400" dirty="0">
                <a:solidFill>
                  <a:schemeClr val="tx1"/>
                </a:solidFill>
                <a:latin typeface="Comic Sans MS"/>
              </a:rPr>
              <a:t>.</a:t>
            </a:r>
          </a:p>
          <a:p>
            <a:endParaRPr lang="en-US" sz="2400" dirty="0">
              <a:latin typeface="Comic Sans MS"/>
            </a:endParaRPr>
          </a:p>
        </p:txBody>
      </p:sp>
    </p:spTree>
    <p:extLst>
      <p:ext uri="{BB962C8B-B14F-4D97-AF65-F5344CB8AC3E}">
        <p14:creationId xmlns:p14="http://schemas.microsoft.com/office/powerpoint/2010/main" val="37062538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4167985-D6E9-40FF-97C0-4B6D373E85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68" y="640080"/>
            <a:ext cx="10911865" cy="4626864"/>
          </a:xfrm>
          <a:prstGeom prst="rect">
            <a:avLst/>
          </a:prstGeom>
          <a:noFill/>
          <a:ln w="317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panose="020B0502020104020203"/>
              <a:ea typeface="+mn-ea"/>
              <a:cs typeface="+mn-cs"/>
            </a:endParaRPr>
          </a:p>
        </p:txBody>
      </p:sp>
      <p:sp>
        <p:nvSpPr>
          <p:cNvPr id="9" name="Rectangle 8">
            <a:extLst>
              <a:ext uri="{FF2B5EF4-FFF2-40B4-BE49-F238E27FC236}">
                <a16:creationId xmlns:a16="http://schemas.microsoft.com/office/drawing/2014/main" id="{68801362-349C-44BE-BEF6-8E926E1D38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196" y="804672"/>
            <a:ext cx="10579608" cy="42976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3" name="TextBox 2">
            <a:extLst>
              <a:ext uri="{FF2B5EF4-FFF2-40B4-BE49-F238E27FC236}">
                <a16:creationId xmlns:a16="http://schemas.microsoft.com/office/drawing/2014/main" id="{156BEFB2-3E5B-415B-8253-BE442489825E}"/>
              </a:ext>
            </a:extLst>
          </p:cNvPr>
          <p:cNvSpPr txBox="1"/>
          <p:nvPr/>
        </p:nvSpPr>
        <p:spPr>
          <a:xfrm>
            <a:off x="1101306" y="1863306"/>
            <a:ext cx="10018143" cy="267765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Do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sada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se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nikada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nisam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susrela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s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ovim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jezičnim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portalom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no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kada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sam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ga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bolje</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istražila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vidjela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na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čemu</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je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koncipiran</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shvatila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sam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da je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vrlo</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koristan</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budem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li ga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više</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koristila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sve</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će</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se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više</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vidjeti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napredak</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u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mojoj</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svakodnevnoj</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komunikaciji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Sviđa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mi se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što</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je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vrlo</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temeljit</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 </a:t>
            </a:r>
            <a:r>
              <a:rPr lang="hr-HR" sz="2400" dirty="0">
                <a:solidFill>
                  <a:srgbClr val="000000"/>
                </a:solidFill>
                <a:latin typeface="Gill Sans MT" panose="020B0502020104020203"/>
              </a:rPr>
              <a:t>pojedine su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riječi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hr-HR" sz="2400" b="0" i="0" u="none" strike="noStrike" kern="1200" cap="none" spc="0" normalizeH="0" baseline="0" noProof="0" dirty="0">
                <a:ln>
                  <a:noFill/>
                </a:ln>
                <a:solidFill>
                  <a:srgbClr val="000000"/>
                </a:solidFill>
                <a:effectLst/>
                <a:uLnTx/>
                <a:uFillTx/>
                <a:latin typeface="Gill Sans MT" panose="020B0502020104020203"/>
                <a:ea typeface="+mn-ea"/>
                <a:cs typeface="+mn-cs"/>
              </a:rPr>
              <a:t>točno </a:t>
            </a:r>
            <a:r>
              <a:rPr lang="hr-HR" sz="2400" dirty="0">
                <a:solidFill>
                  <a:srgbClr val="000000"/>
                </a:solidFill>
                <a:latin typeface="Gill Sans MT" panose="020B0502020104020203"/>
              </a:rPr>
              <a:t>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detaljno</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objašnjeno</a:t>
            </a:r>
            <a:r>
              <a:rPr lang="hr-HR" sz="2400" dirty="0">
                <a:solidFill>
                  <a:srgbClr val="000000"/>
                </a:solidFill>
                <a:latin typeface="Gill Sans MT" panose="020B0502020104020203"/>
              </a:rPr>
              <a:t>e</a:t>
            </a:r>
            <a:r>
              <a:rPr kumimoji="0" lang="hr-HR"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Sada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kada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sam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ga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otkrila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sigurno</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ću</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se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svakodnevno</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služiti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njime</a:t>
            </a:r>
            <a:r>
              <a:rPr kumimoji="0" lang="hr-HR"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hr-HR" sz="2400" b="0" i="0" u="none" strike="noStrike" kern="1200" cap="none" spc="0" normalizeH="0" baseline="0" noProof="0" dirty="0">
                <a:ln>
                  <a:noFill/>
                </a:ln>
                <a:solidFill>
                  <a:srgbClr val="000000"/>
                </a:solidFill>
                <a:effectLst/>
                <a:uLnTx/>
                <a:uFillTx/>
                <a:latin typeface="Gill Sans MT" panose="020B0502020104020203"/>
                <a:ea typeface="+mn-ea"/>
                <a:cs typeface="+mn-cs"/>
              </a:rPr>
              <a:t>Preporučujem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drugima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da se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počnu</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više</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koristiti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ovim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portalom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koji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može</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imati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veliki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utjecaj</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na</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nas</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i</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hr-HR" sz="2400" b="0" i="0" u="none" strike="noStrike" kern="1200" cap="none" spc="0" normalizeH="0" baseline="0" noProof="0" dirty="0">
                <a:ln>
                  <a:noFill/>
                </a:ln>
                <a:solidFill>
                  <a:srgbClr val="000000"/>
                </a:solidFill>
                <a:effectLst/>
                <a:uLnTx/>
                <a:uFillTx/>
                <a:latin typeface="Gill Sans MT" panose="020B0502020104020203"/>
                <a:ea typeface="+mn-ea"/>
                <a:cs typeface="+mn-cs"/>
              </a:rPr>
              <a:t> našu komunikaciju</a:t>
            </a:r>
            <a:r>
              <a:rPr lang="hr-HR" sz="2400" dirty="0">
                <a:solidFill>
                  <a:srgbClr val="000000"/>
                </a:solidFill>
                <a:latin typeface="Gill Sans MT" panose="020B0502020104020203"/>
              </a:rPr>
              <a:t> u svakodnevnom</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r>
              <a:rPr kumimoji="0" lang="en-US" sz="2400" b="0" i="0" u="none" strike="noStrike" kern="1200" cap="none" spc="0" normalizeH="0" baseline="0" noProof="0" dirty="0" err="1">
                <a:ln>
                  <a:noFill/>
                </a:ln>
                <a:solidFill>
                  <a:srgbClr val="000000"/>
                </a:solidFill>
                <a:effectLst/>
                <a:uLnTx/>
                <a:uFillTx/>
                <a:latin typeface="Gill Sans MT" panose="020B0502020104020203"/>
                <a:ea typeface="+mn-ea"/>
                <a:cs typeface="+mn-cs"/>
              </a:rPr>
              <a:t>životu</a:t>
            </a:r>
            <a:r>
              <a:rPr kumimoji="0" lang="en-US" sz="2400" b="0" i="0" u="none" strike="noStrike" kern="1200" cap="none" spc="0" normalizeH="0" baseline="0" noProof="0" dirty="0">
                <a:ln>
                  <a:noFill/>
                </a:ln>
                <a:solidFill>
                  <a:srgbClr val="000000"/>
                </a:solidFill>
                <a:effectLst/>
                <a:uLnTx/>
                <a:uFillTx/>
                <a:latin typeface="Gill Sans MT" panose="020B0502020104020203"/>
                <a:ea typeface="+mn-ea"/>
                <a:cs typeface="+mn-cs"/>
              </a:rPr>
              <a:t>. </a:t>
            </a:r>
          </a:p>
        </p:txBody>
      </p:sp>
    </p:spTree>
    <p:extLst>
      <p:ext uri="{BB962C8B-B14F-4D97-AF65-F5344CB8AC3E}">
        <p14:creationId xmlns:p14="http://schemas.microsoft.com/office/powerpoint/2010/main" val="19195959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niOkvir 2">
            <a:extLst>
              <a:ext uri="{FF2B5EF4-FFF2-40B4-BE49-F238E27FC236}">
                <a16:creationId xmlns:a16="http://schemas.microsoft.com/office/drawing/2014/main" id="{52B49A1F-2F14-981F-CD58-2E37BC1922FE}"/>
              </a:ext>
            </a:extLst>
          </p:cNvPr>
          <p:cNvSpPr txBox="1"/>
          <p:nvPr/>
        </p:nvSpPr>
        <p:spPr>
          <a:xfrm>
            <a:off x="848413" y="289679"/>
            <a:ext cx="4336330" cy="6463308"/>
          </a:xfrm>
          <a:prstGeom prst="rect">
            <a:avLst/>
          </a:prstGeom>
          <a:noFill/>
        </p:spPr>
        <p:txBody>
          <a:bodyPr wrap="square" rtlCol="0">
            <a:spAutoFit/>
          </a:bodyPr>
          <a:lstStyle/>
          <a:p>
            <a:r>
              <a:rPr lang="hr-HR" dirty="0"/>
              <a:t>Iz sonetnog vijenca Dragoj domovini</a:t>
            </a:r>
          </a:p>
          <a:p>
            <a:endParaRPr lang="hr-HR" dirty="0"/>
          </a:p>
          <a:p>
            <a:r>
              <a:rPr lang="hr-HR" dirty="0"/>
              <a:t>Domovinu ja u srcu nosim svoju</a:t>
            </a:r>
          </a:p>
          <a:p>
            <a:r>
              <a:rPr lang="hr-HR" dirty="0"/>
              <a:t>sretna, smije li se </a:t>
            </a:r>
            <a:r>
              <a:rPr lang="hr-HR" dirty="0" err="1"/>
              <a:t>ko</a:t>
            </a:r>
            <a:r>
              <a:rPr lang="hr-HR" dirty="0"/>
              <a:t> sunce visoka;</a:t>
            </a:r>
          </a:p>
          <a:p>
            <a:r>
              <a:rPr lang="hr-HR" dirty="0"/>
              <a:t>a oko u tužnom rosim nespokoju</a:t>
            </a:r>
          </a:p>
          <a:p>
            <a:r>
              <a:rPr lang="hr-HR" dirty="0"/>
              <a:t>plače li </a:t>
            </a:r>
            <a:r>
              <a:rPr lang="hr-HR" dirty="0" err="1"/>
              <a:t>ko</a:t>
            </a:r>
            <a:r>
              <a:rPr lang="hr-HR" dirty="0"/>
              <a:t> rijeka modra i duboka.</a:t>
            </a:r>
          </a:p>
          <a:p>
            <a:endParaRPr lang="hr-HR" dirty="0"/>
          </a:p>
          <a:p>
            <a:r>
              <a:rPr lang="hr-HR" dirty="0"/>
              <a:t>Dok zrcali more sjene galebove,</a:t>
            </a:r>
          </a:p>
          <a:p>
            <a:r>
              <a:rPr lang="hr-HR" dirty="0"/>
              <a:t>blago travu pase, pšenica se zlati</a:t>
            </a:r>
          </a:p>
          <a:p>
            <a:r>
              <a:rPr lang="hr-HR" dirty="0"/>
              <a:t>vijenac mojih sanja – zavičaj  – me zove</a:t>
            </a:r>
          </a:p>
          <a:p>
            <a:r>
              <a:rPr lang="hr-HR" dirty="0"/>
              <a:t>uspavanku nježnu da mi pjeva mati.</a:t>
            </a:r>
          </a:p>
          <a:p>
            <a:endParaRPr lang="hr-HR" dirty="0"/>
          </a:p>
          <a:p>
            <a:r>
              <a:rPr lang="hr-HR" dirty="0"/>
              <a:t>Kad zamiriši krasno poljsko cvijeće,</a:t>
            </a:r>
          </a:p>
          <a:p>
            <a:r>
              <a:rPr lang="hr-HR" dirty="0"/>
              <a:t>dunja na ormaru što je baka drži,</a:t>
            </a:r>
          </a:p>
          <a:p>
            <a:r>
              <a:rPr lang="hr-HR" dirty="0"/>
              <a:t>kada lasta pod svoju strehu sretno slijeće</a:t>
            </a:r>
          </a:p>
          <a:p>
            <a:r>
              <a:rPr lang="hr-HR" dirty="0"/>
              <a:t>i ilinštak žarki svaku travku prži,</a:t>
            </a:r>
          </a:p>
          <a:p>
            <a:endParaRPr lang="hr-HR" dirty="0"/>
          </a:p>
          <a:p>
            <a:r>
              <a:rPr lang="hr-HR" dirty="0"/>
              <a:t>Domaću riječ čujem što ju srce treba – </a:t>
            </a:r>
          </a:p>
          <a:p>
            <a:r>
              <a:rPr lang="hr-HR" dirty="0"/>
              <a:t>roda moga jezika uzdižem do neba.</a:t>
            </a:r>
          </a:p>
          <a:p>
            <a:r>
              <a:rPr lang="hr-HR" dirty="0"/>
              <a:t>		</a:t>
            </a:r>
          </a:p>
          <a:p>
            <a:r>
              <a:rPr lang="hr-HR" dirty="0"/>
              <a:t>		Irena Stanić </a:t>
            </a:r>
            <a:r>
              <a:rPr lang="hr-HR" dirty="0" err="1"/>
              <a:t>Rašin</a:t>
            </a:r>
            <a:endParaRPr lang="hr-HR" dirty="0"/>
          </a:p>
          <a:p>
            <a:endParaRPr lang="hr-HR" dirty="0"/>
          </a:p>
          <a:p>
            <a:endParaRPr lang="hr-HR" dirty="0"/>
          </a:p>
        </p:txBody>
      </p:sp>
      <p:sp>
        <p:nvSpPr>
          <p:cNvPr id="4" name="TekstniOkvir 3">
            <a:extLst>
              <a:ext uri="{FF2B5EF4-FFF2-40B4-BE49-F238E27FC236}">
                <a16:creationId xmlns:a16="http://schemas.microsoft.com/office/drawing/2014/main" id="{A0008B5D-5BB6-6F31-6591-87C1C8C39458}"/>
              </a:ext>
            </a:extLst>
          </p:cNvPr>
          <p:cNvSpPr txBox="1"/>
          <p:nvPr/>
        </p:nvSpPr>
        <p:spPr>
          <a:xfrm>
            <a:off x="6419654" y="1150070"/>
            <a:ext cx="5175315" cy="3970318"/>
          </a:xfrm>
          <a:prstGeom prst="rect">
            <a:avLst/>
          </a:prstGeom>
          <a:noFill/>
        </p:spPr>
        <p:txBody>
          <a:bodyPr wrap="square" rtlCol="0">
            <a:spAutoFit/>
          </a:bodyPr>
          <a:lstStyle/>
          <a:p>
            <a:r>
              <a:rPr lang="hr-HR" sz="1800" dirty="0">
                <a:effectLst/>
                <a:latin typeface="Arial Nova Light" panose="020B0304020202020204" pitchFamily="34" charset="0"/>
                <a:ea typeface="Times New Roman" panose="02020603050405020304" pitchFamily="18" charset="0"/>
                <a:cs typeface="Aparajita" panose="02020603050405020304" pitchFamily="18" charset="0"/>
              </a:rPr>
              <a:t>Ova je  pjesma  po tematici domoljubna lirska pjesma jer pjesnikinja priča o svojim  osjećajima prema domovini. Opisuje njezine ljepote i prisjeća se najljepših uspomena iz djetinjstva. Pjesma ima puno pejzažnih motiva kojima se lako može predočiti predivna priroda. Ističe sve što se može osluhnuti, pomirisati i općenito vidjeti. To mi se posebno sviđa kod ovoga soneta jer se čitajući možemo zamisliti </a:t>
            </a:r>
            <a:r>
              <a:rPr lang="hr-HR" dirty="0">
                <a:latin typeface="Arial Nova Light" panose="020B0304020202020204" pitchFamily="34" charset="0"/>
                <a:ea typeface="Times New Roman" panose="02020603050405020304" pitchFamily="18" charset="0"/>
                <a:cs typeface="Aparajita" panose="02020603050405020304" pitchFamily="18" charset="0"/>
              </a:rPr>
              <a:t> kao pjesnikinja</a:t>
            </a:r>
            <a:r>
              <a:rPr lang="hr-HR" sz="1800" dirty="0">
                <a:effectLst/>
                <a:latin typeface="Arial Nova Light" panose="020B0304020202020204" pitchFamily="34" charset="0"/>
                <a:ea typeface="Times New Roman" panose="02020603050405020304" pitchFamily="18" charset="0"/>
                <a:cs typeface="Aparajita" panose="02020603050405020304" pitchFamily="18" charset="0"/>
              </a:rPr>
              <a:t> i tako bolje doživjeti samu pjesmu. Također mi se svidjelo što pjesma nije teška za razumjeti i što se pjesnikinja ne koristi </a:t>
            </a:r>
            <a:r>
              <a:rPr lang="hr-HR" sz="1800">
                <a:effectLst/>
                <a:latin typeface="Arial Nova Light" panose="020B0304020202020204" pitchFamily="34" charset="0"/>
                <a:ea typeface="Times New Roman" panose="02020603050405020304" pitchFamily="18" charset="0"/>
                <a:cs typeface="Aparajita" panose="02020603050405020304" pitchFamily="18" charset="0"/>
              </a:rPr>
              <a:t>teškim riječima. </a:t>
            </a:r>
            <a:r>
              <a:rPr lang="hr-HR" sz="1800" dirty="0">
                <a:effectLst/>
                <a:latin typeface="Arial Nova Light" panose="020B0304020202020204" pitchFamily="34" charset="0"/>
                <a:ea typeface="Times New Roman" panose="02020603050405020304" pitchFamily="18" charset="0"/>
                <a:cs typeface="Aparajita" panose="02020603050405020304" pitchFamily="18" charset="0"/>
              </a:rPr>
              <a:t>Ovu bih pjesmu rado preporučila onima koji vole čitati kraće pjesme i rado bih čitala više pjesama nalik ovoj.</a:t>
            </a:r>
            <a:endParaRPr lang="hr-HR"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44708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8">
            <a:extLst>
              <a:ext uri="{FF2B5EF4-FFF2-40B4-BE49-F238E27FC236}">
                <a16:creationId xmlns:a16="http://schemas.microsoft.com/office/drawing/2014/main" id="{040BF4A1-714C-419E-A19F-578DE93BE0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37" name="Rectangle 10">
            <a:extLst>
              <a:ext uri="{FF2B5EF4-FFF2-40B4-BE49-F238E27FC236}">
                <a16:creationId xmlns:a16="http://schemas.microsoft.com/office/drawing/2014/main" id="{2F91A9BD-D57F-4941-931F-40597AB3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409317" y="1410082"/>
            <a:ext cx="6858000" cy="4037835"/>
          </a:xfrm>
          <a:prstGeom prst="rect">
            <a:avLst/>
          </a:prstGeom>
          <a:gradFill>
            <a:gsLst>
              <a:gs pos="8000">
                <a:schemeClr val="accent6"/>
              </a:gs>
              <a:gs pos="100000">
                <a:schemeClr val="accent5">
                  <a:alpha val="89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38" name="Rectangle 12">
            <a:extLst>
              <a:ext uri="{FF2B5EF4-FFF2-40B4-BE49-F238E27FC236}">
                <a16:creationId xmlns:a16="http://schemas.microsoft.com/office/drawing/2014/main" id="{C54DB264-9467-4730-B9E9-C9A97DD669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790128" y="3609527"/>
            <a:ext cx="2458347" cy="4038601"/>
          </a:xfrm>
          <a:prstGeom prst="rect">
            <a:avLst/>
          </a:prstGeom>
          <a:gradFill>
            <a:gsLst>
              <a:gs pos="0">
                <a:schemeClr val="accent5">
                  <a:lumMod val="60000"/>
                  <a:lumOff val="40000"/>
                  <a:alpha val="0"/>
                </a:schemeClr>
              </a:gs>
              <a:gs pos="99000">
                <a:schemeClr val="accent2"/>
              </a:gs>
            </a:gsLst>
            <a:lin ang="3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39" name="Freeform: Shape 14">
            <a:extLst>
              <a:ext uri="{FF2B5EF4-FFF2-40B4-BE49-F238E27FC236}">
                <a16:creationId xmlns:a16="http://schemas.microsoft.com/office/drawing/2014/main" id="{BB097F88-2120-47B4-B891-5B28F66BBD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64227" y="1757079"/>
            <a:ext cx="3900088" cy="4178958"/>
          </a:xfrm>
          <a:custGeom>
            <a:avLst/>
            <a:gdLst>
              <a:gd name="connsiteX0" fmla="*/ 2431956 w 3900088"/>
              <a:gd name="connsiteY0" fmla="*/ 93939 h 4178958"/>
              <a:gd name="connsiteX1" fmla="*/ 3900088 w 3900088"/>
              <a:gd name="connsiteY1" fmla="*/ 2089479 h 4178958"/>
              <a:gd name="connsiteX2" fmla="*/ 1810609 w 3900088"/>
              <a:gd name="connsiteY2" fmla="*/ 4178958 h 4178958"/>
              <a:gd name="connsiteX3" fmla="*/ 77980 w 3900088"/>
              <a:gd name="connsiteY3" fmla="*/ 3257727 h 4178958"/>
              <a:gd name="connsiteX4" fmla="*/ 0 w 3900088"/>
              <a:gd name="connsiteY4" fmla="*/ 3129367 h 4178958"/>
              <a:gd name="connsiteX5" fmla="*/ 831517 w 3900088"/>
              <a:gd name="connsiteY5" fmla="*/ 244059 h 4178958"/>
              <a:gd name="connsiteX6" fmla="*/ 997290 w 3900088"/>
              <a:gd name="connsiteY6" fmla="*/ 164202 h 4178958"/>
              <a:gd name="connsiteX7" fmla="*/ 1810609 w 3900088"/>
              <a:gd name="connsiteY7" fmla="*/ 0 h 4178958"/>
              <a:gd name="connsiteX8" fmla="*/ 2431956 w 3900088"/>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088" h="4178958">
                <a:moveTo>
                  <a:pt x="2431956" y="93939"/>
                </a:moveTo>
                <a:cubicBezTo>
                  <a:pt x="3282517" y="358491"/>
                  <a:pt x="3900088" y="1151865"/>
                  <a:pt x="3900088" y="2089479"/>
                </a:cubicBezTo>
                <a:cubicBezTo>
                  <a:pt x="3900088" y="3243466"/>
                  <a:pt x="2964596" y="4178958"/>
                  <a:pt x="1810609" y="4178958"/>
                </a:cubicBezTo>
                <a:cubicBezTo>
                  <a:pt x="1089367" y="4178958"/>
                  <a:pt x="453475" y="3813531"/>
                  <a:pt x="77980" y="3257727"/>
                </a:cubicBezTo>
                <a:lnTo>
                  <a:pt x="0" y="3129367"/>
                </a:lnTo>
                <a:lnTo>
                  <a:pt x="831517" y="244059"/>
                </a:lnTo>
                <a:lnTo>
                  <a:pt x="997290" y="164202"/>
                </a:lnTo>
                <a:cubicBezTo>
                  <a:pt x="1247271" y="58468"/>
                  <a:pt x="1522112" y="0"/>
                  <a:pt x="1810609" y="0"/>
                </a:cubicBezTo>
                <a:cubicBezTo>
                  <a:pt x="2026982" y="0"/>
                  <a:pt x="2235673" y="32888"/>
                  <a:pt x="2431956" y="93939"/>
                </a:cubicBezTo>
                <a:close/>
              </a:path>
            </a:pathLst>
          </a:custGeom>
          <a:gradFill>
            <a:gsLst>
              <a:gs pos="36000">
                <a:schemeClr val="accent6">
                  <a:lumMod val="60000"/>
                  <a:lumOff val="40000"/>
                  <a:alpha val="6000"/>
                </a:schemeClr>
              </a:gs>
              <a:gs pos="100000">
                <a:schemeClr val="accent6">
                  <a:alpha val="2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40" name="Rectangle 16">
            <a:extLst>
              <a:ext uri="{FF2B5EF4-FFF2-40B4-BE49-F238E27FC236}">
                <a16:creationId xmlns:a16="http://schemas.microsoft.com/office/drawing/2014/main" id="{BF9338F5-05AB-4DC5-BD1C-1A9F26C38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50099" y="411154"/>
            <a:ext cx="4395601" cy="3581400"/>
          </a:xfrm>
          <a:prstGeom prst="rect">
            <a:avLst/>
          </a:prstGeom>
          <a:gradFill>
            <a:gsLst>
              <a:gs pos="0">
                <a:schemeClr val="accent5">
                  <a:alpha val="29000"/>
                </a:schemeClr>
              </a:gs>
              <a:gs pos="100000">
                <a:schemeClr val="accent4">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 name="Title 1">
            <a:extLst>
              <a:ext uri="{FF2B5EF4-FFF2-40B4-BE49-F238E27FC236}">
                <a16:creationId xmlns:a16="http://schemas.microsoft.com/office/drawing/2014/main" id="{2E821E01-003F-A4EC-A3A3-1C7658F40B75}"/>
              </a:ext>
            </a:extLst>
          </p:cNvPr>
          <p:cNvSpPr>
            <a:spLocks noGrp="1"/>
          </p:cNvSpPr>
          <p:nvPr>
            <p:ph type="title"/>
          </p:nvPr>
        </p:nvSpPr>
        <p:spPr>
          <a:xfrm>
            <a:off x="457200" y="868280"/>
            <a:ext cx="3390645" cy="3363597"/>
          </a:xfrm>
        </p:spPr>
        <p:txBody>
          <a:bodyPr>
            <a:normAutofit/>
          </a:bodyPr>
          <a:lstStyle/>
          <a:p>
            <a:pPr algn="r"/>
            <a:r>
              <a:rPr lang="en-US" sz="3200" b="0">
                <a:solidFill>
                  <a:schemeClr val="bg1"/>
                </a:solidFill>
              </a:rPr>
              <a:t>O portalu </a:t>
            </a:r>
          </a:p>
        </p:txBody>
      </p:sp>
      <p:graphicFrame>
        <p:nvGraphicFramePr>
          <p:cNvPr id="41" name="Content Placeholder 2">
            <a:extLst>
              <a:ext uri="{FF2B5EF4-FFF2-40B4-BE49-F238E27FC236}">
                <a16:creationId xmlns:a16="http://schemas.microsoft.com/office/drawing/2014/main" id="{2BB64CC8-CBBF-779F-2B54-81206C4FA6C6}"/>
              </a:ext>
            </a:extLst>
          </p:cNvPr>
          <p:cNvGraphicFramePr>
            <a:graphicFrameLocks noGrp="1"/>
          </p:cNvGraphicFramePr>
          <p:nvPr>
            <p:ph idx="1"/>
            <p:extLst>
              <p:ext uri="{D42A27DB-BD31-4B8C-83A1-F6EECF244321}">
                <p14:modId xmlns:p14="http://schemas.microsoft.com/office/powerpoint/2010/main" val="3355842831"/>
              </p:ext>
            </p:extLst>
          </p:nvPr>
        </p:nvGraphicFramePr>
        <p:xfrm>
          <a:off x="4494654" y="457200"/>
          <a:ext cx="7240146" cy="594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rvatski u školi">
            <a:extLst>
              <a:ext uri="{FF2B5EF4-FFF2-40B4-BE49-F238E27FC236}">
                <a16:creationId xmlns:a16="http://schemas.microsoft.com/office/drawing/2014/main" id="{A2067C1F-0A52-45B1-9DC6-A4AAB530651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2" y="404608"/>
            <a:ext cx="4034531" cy="1806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45434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37"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useBgFill="1">
        <p:nvSpPr>
          <p:cNvPr id="38" name="Rectangle 13">
            <a:extLst>
              <a:ext uri="{FF2B5EF4-FFF2-40B4-BE49-F238E27FC236}">
                <a16:creationId xmlns:a16="http://schemas.microsoft.com/office/drawing/2014/main" id="{8FA96985-DEAC-46A0-B70E-39A7B867E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39" name="Rectangle 15">
            <a:extLst>
              <a:ext uri="{FF2B5EF4-FFF2-40B4-BE49-F238E27FC236}">
                <a16:creationId xmlns:a16="http://schemas.microsoft.com/office/drawing/2014/main" id="{88F7DC0D-FB41-40DE-9A2A-1621F2F26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257371"/>
            <a:ext cx="12192001" cy="1600201"/>
          </a:xfrm>
          <a:prstGeom prst="rect">
            <a:avLst/>
          </a:prstGeom>
          <a:gradFill>
            <a:gsLst>
              <a:gs pos="0">
                <a:schemeClr val="accent5">
                  <a:alpha val="83000"/>
                </a:schemeClr>
              </a:gs>
              <a:gs pos="100000">
                <a:schemeClr val="accent6"/>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40" name="Rectangle 17">
            <a:extLst>
              <a:ext uri="{FF2B5EF4-FFF2-40B4-BE49-F238E27FC236}">
                <a16:creationId xmlns:a16="http://schemas.microsoft.com/office/drawing/2014/main" id="{AC56B1E5-8C40-4B38-9E01-086401F40D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477235" y="4347947"/>
            <a:ext cx="1602951" cy="3416298"/>
          </a:xfrm>
          <a:prstGeom prst="rect">
            <a:avLst/>
          </a:prstGeom>
          <a:gradFill>
            <a:gsLst>
              <a:gs pos="45000">
                <a:schemeClr val="accent4">
                  <a:alpha val="0"/>
                </a:schemeClr>
              </a:gs>
              <a:gs pos="99000">
                <a:schemeClr val="accent6">
                  <a:alpha val="33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41" name="Rectangle 19">
            <a:extLst>
              <a:ext uri="{FF2B5EF4-FFF2-40B4-BE49-F238E27FC236}">
                <a16:creationId xmlns:a16="http://schemas.microsoft.com/office/drawing/2014/main" id="{373BF372-AF59-4E6A-B507-99714F0DD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756575" y="5257371"/>
            <a:ext cx="10440504" cy="1146608"/>
          </a:xfrm>
          <a:prstGeom prst="rect">
            <a:avLst/>
          </a:prstGeom>
          <a:gradFill>
            <a:gsLst>
              <a:gs pos="0">
                <a:schemeClr val="accent5">
                  <a:alpha val="30000"/>
                </a:schemeClr>
              </a:gs>
              <a:gs pos="99000">
                <a:schemeClr val="accent5">
                  <a:alpha val="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42" name="Rectangle 21">
            <a:extLst>
              <a:ext uri="{FF2B5EF4-FFF2-40B4-BE49-F238E27FC236}">
                <a16:creationId xmlns:a16="http://schemas.microsoft.com/office/drawing/2014/main" id="{3E51228A-E070-4CBB-B003-E1F8EB0AF3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5257371"/>
            <a:ext cx="7187949" cy="1600198"/>
          </a:xfrm>
          <a:prstGeom prst="rect">
            <a:avLst/>
          </a:prstGeom>
          <a:gradFill>
            <a:gsLst>
              <a:gs pos="0">
                <a:schemeClr val="accent5">
                  <a:alpha val="21000"/>
                </a:schemeClr>
              </a:gs>
              <a:gs pos="99000">
                <a:schemeClr val="accent5">
                  <a:alpha val="0"/>
                </a:scheme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43" name="Rectangle 23">
            <a:extLst>
              <a:ext uri="{FF2B5EF4-FFF2-40B4-BE49-F238E27FC236}">
                <a16:creationId xmlns:a16="http://schemas.microsoft.com/office/drawing/2014/main" id="{B61AB5B3-299F-402C-A990-BCBB37FE09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995425" y="2267026"/>
            <a:ext cx="1589874" cy="7570564"/>
          </a:xfrm>
          <a:prstGeom prst="rect">
            <a:avLst/>
          </a:prstGeom>
          <a:gradFill>
            <a:gsLst>
              <a:gs pos="16000">
                <a:schemeClr val="accent4">
                  <a:alpha val="0"/>
                </a:schemeClr>
              </a:gs>
              <a:gs pos="99000">
                <a:schemeClr val="accent4">
                  <a:alpha val="39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sp>
        <p:nvSpPr>
          <p:cNvPr id="44" name="Rectangle 25">
            <a:extLst>
              <a:ext uri="{FF2B5EF4-FFF2-40B4-BE49-F238E27FC236}">
                <a16:creationId xmlns:a16="http://schemas.microsoft.com/office/drawing/2014/main" id="{70CEE6E3-70B6-4693-8985-3413141EE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228" y="5257371"/>
            <a:ext cx="8129852" cy="1594273"/>
          </a:xfrm>
          <a:prstGeom prst="rect">
            <a:avLst/>
          </a:prstGeom>
          <a:gradFill>
            <a:gsLst>
              <a:gs pos="22000">
                <a:schemeClr val="accent2">
                  <a:alpha val="6000"/>
                </a:schemeClr>
              </a:gs>
              <a:gs pos="99000">
                <a:schemeClr val="accent2">
                  <a:alpha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Nova"/>
              <a:ea typeface="+mn-ea"/>
              <a:cs typeface="+mn-cs"/>
            </a:endParaRPr>
          </a:p>
        </p:txBody>
      </p:sp>
      <p:pic>
        <p:nvPicPr>
          <p:cNvPr id="5" name="Picture 5" descr="Graphical user interface&#10;&#10;Description automatically generated">
            <a:extLst>
              <a:ext uri="{FF2B5EF4-FFF2-40B4-BE49-F238E27FC236}">
                <a16:creationId xmlns:a16="http://schemas.microsoft.com/office/drawing/2014/main" id="{73FC0BB7-E13B-7BA1-CE89-D86980ED6438}"/>
              </a:ext>
            </a:extLst>
          </p:cNvPr>
          <p:cNvPicPr>
            <a:picLocks noGrp="1" noChangeAspect="1"/>
          </p:cNvPicPr>
          <p:nvPr>
            <p:ph type="pic" idx="1"/>
          </p:nvPr>
        </p:nvPicPr>
        <p:blipFill rotWithShape="1">
          <a:blip r:embed="rId2"/>
          <a:srcRect t="16992" b="13741"/>
          <a:stretch/>
        </p:blipFill>
        <p:spPr>
          <a:xfrm>
            <a:off x="1371600" y="88780"/>
            <a:ext cx="9448800" cy="3174287"/>
          </a:xfrm>
          <a:prstGeom prst="rect">
            <a:avLst/>
          </a:prstGeom>
        </p:spPr>
      </p:pic>
      <p:sp>
        <p:nvSpPr>
          <p:cNvPr id="4" name="Text Placeholder 3">
            <a:extLst>
              <a:ext uri="{FF2B5EF4-FFF2-40B4-BE49-F238E27FC236}">
                <a16:creationId xmlns:a16="http://schemas.microsoft.com/office/drawing/2014/main" id="{893CDA68-DBB4-370B-F67C-35D711604418}"/>
              </a:ext>
            </a:extLst>
          </p:cNvPr>
          <p:cNvSpPr>
            <a:spLocks noGrp="1"/>
          </p:cNvSpPr>
          <p:nvPr>
            <p:ph type="body" sz="half" idx="2"/>
          </p:nvPr>
        </p:nvSpPr>
        <p:spPr>
          <a:xfrm>
            <a:off x="1371600" y="3521266"/>
            <a:ext cx="9448800" cy="1345374"/>
          </a:xfrm>
        </p:spPr>
        <p:txBody>
          <a:bodyPr vert="horz" lIns="0" tIns="0" rIns="0" bIns="0" rtlCol="0" anchor="t">
            <a:noAutofit/>
          </a:bodyPr>
          <a:lstStyle/>
          <a:p>
            <a:pPr indent="-228600">
              <a:buFont typeface="Arial" panose="020B0604020202020204" pitchFamily="34" charset="0"/>
              <a:buChar char="•"/>
            </a:pPr>
            <a:r>
              <a:rPr lang="hr-HR" sz="2000" dirty="0"/>
              <a:t>Obuhvaća nekoliko tematskih cjelina kao što su: školska pisma, pravopisne vježbe, računalne igre, kutak za učitelje, te poveznice na Hrvatski pravopis i Hrvatski na maturi. </a:t>
            </a:r>
          </a:p>
          <a:p>
            <a:pPr indent="-228600">
              <a:buFont typeface="Arial" panose="020B0604020202020204" pitchFamily="34" charset="0"/>
              <a:buChar char="•"/>
            </a:pPr>
            <a:r>
              <a:rPr lang="hr-HR" sz="2000" dirty="0"/>
              <a:t>Školska pisma najčešće pomažu nastavnicima nižih razreda da i računalom pomognu djeci u savladavanju slova. </a:t>
            </a:r>
          </a:p>
          <a:p>
            <a:pPr indent="-228600">
              <a:buFont typeface="Arial" panose="020B0604020202020204" pitchFamily="34" charset="0"/>
              <a:buChar char="•"/>
            </a:pPr>
            <a:endParaRPr lang="en-US" sz="2000" dirty="0"/>
          </a:p>
        </p:txBody>
      </p:sp>
    </p:spTree>
    <p:extLst>
      <p:ext uri="{BB962C8B-B14F-4D97-AF65-F5344CB8AC3E}">
        <p14:creationId xmlns:p14="http://schemas.microsoft.com/office/powerpoint/2010/main" val="109588808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CACEEB-A7D7-DD98-6986-259236C15DE0}"/>
              </a:ext>
            </a:extLst>
          </p:cNvPr>
          <p:cNvSpPr>
            <a:spLocks noGrp="1"/>
          </p:cNvSpPr>
          <p:nvPr>
            <p:ph sz="half" idx="1"/>
          </p:nvPr>
        </p:nvSpPr>
        <p:spPr>
          <a:xfrm>
            <a:off x="741286" y="2035883"/>
            <a:ext cx="4846320" cy="4701559"/>
          </a:xfrm>
        </p:spPr>
        <p:txBody>
          <a:bodyPr vert="horz" lIns="0" tIns="0" rIns="0" bIns="0" rtlCol="0" anchor="t">
            <a:normAutofit/>
          </a:bodyPr>
          <a:lstStyle/>
          <a:p>
            <a:r>
              <a:rPr lang="hr-HR" sz="2400" dirty="0"/>
              <a:t>Pravopisne vježbe olakšavaju provjeru znanja iz pravopisa.</a:t>
            </a:r>
          </a:p>
          <a:p>
            <a:r>
              <a:rPr lang="hr-HR" sz="2400" dirty="0"/>
              <a:t>Kutak za nastavnike pomaže nastavnicima u boljoj pripremi za obradu hrvatskog jezika na nastavi. </a:t>
            </a:r>
          </a:p>
        </p:txBody>
      </p:sp>
      <p:sp>
        <p:nvSpPr>
          <p:cNvPr id="4" name="Content Placeholder 3">
            <a:extLst>
              <a:ext uri="{FF2B5EF4-FFF2-40B4-BE49-F238E27FC236}">
                <a16:creationId xmlns:a16="http://schemas.microsoft.com/office/drawing/2014/main" id="{691680C7-9536-20D8-D191-8CB278C36221}"/>
              </a:ext>
            </a:extLst>
          </p:cNvPr>
          <p:cNvSpPr>
            <a:spLocks noGrp="1"/>
          </p:cNvSpPr>
          <p:nvPr>
            <p:ph sz="half" idx="2"/>
          </p:nvPr>
        </p:nvSpPr>
        <p:spPr>
          <a:xfrm>
            <a:off x="6766560" y="2112265"/>
            <a:ext cx="4846320" cy="4295818"/>
          </a:xfrm>
        </p:spPr>
        <p:txBody>
          <a:bodyPr vert="horz" lIns="0" tIns="0" rIns="0" bIns="0" rtlCol="0" anchor="t">
            <a:normAutofit/>
          </a:bodyPr>
          <a:lstStyle/>
          <a:p>
            <a:r>
              <a:rPr lang="hr-HR" sz="2400" dirty="0"/>
              <a:t>Računalne igrice </a:t>
            </a:r>
            <a:r>
              <a:rPr lang="hr-HR" sz="2400" dirty="0" err="1"/>
              <a:t>omugućuju</a:t>
            </a:r>
            <a:r>
              <a:rPr lang="hr-HR" sz="2400" dirty="0"/>
              <a:t> korisnicima da na zabavan način provjere svoje znanje. </a:t>
            </a:r>
          </a:p>
          <a:p>
            <a:r>
              <a:rPr lang="hr-HR" sz="2400" dirty="0"/>
              <a:t>Razni kvizovi i praktične vježbe s lakoćom pomažu pri usvajanju novog sadržaja. </a:t>
            </a:r>
          </a:p>
        </p:txBody>
      </p:sp>
      <p:sp>
        <p:nvSpPr>
          <p:cNvPr id="6" name="Title 1">
            <a:extLst>
              <a:ext uri="{FF2B5EF4-FFF2-40B4-BE49-F238E27FC236}">
                <a16:creationId xmlns:a16="http://schemas.microsoft.com/office/drawing/2014/main" id="{913CB148-3A8E-4CC5-A4CC-4E965BE9914D}"/>
              </a:ext>
            </a:extLst>
          </p:cNvPr>
          <p:cNvSpPr>
            <a:spLocks noGrp="1"/>
          </p:cNvSpPr>
          <p:nvPr>
            <p:ph type="title"/>
          </p:nvPr>
        </p:nvSpPr>
        <p:spPr>
          <a:xfrm>
            <a:off x="1371600" y="293540"/>
            <a:ext cx="10066709" cy="798412"/>
          </a:xfrm>
        </p:spPr>
        <p:txBody>
          <a:bodyPr vert="horz" lIns="0" tIns="0" rIns="0" bIns="0" rtlCol="0" anchor="ctr">
            <a:normAutofit/>
          </a:bodyPr>
          <a:lstStyle/>
          <a:p>
            <a:r>
              <a:rPr lang="en-US" dirty="0" err="1"/>
              <a:t>Važnost</a:t>
            </a:r>
            <a:r>
              <a:rPr lang="en-US" dirty="0"/>
              <a:t> </a:t>
            </a:r>
            <a:r>
              <a:rPr lang="en-US" dirty="0" err="1"/>
              <a:t>portala</a:t>
            </a:r>
            <a:r>
              <a:rPr lang="en-US" dirty="0"/>
              <a:t> </a:t>
            </a:r>
          </a:p>
        </p:txBody>
      </p:sp>
    </p:spTree>
    <p:extLst>
      <p:ext uri="{BB962C8B-B14F-4D97-AF65-F5344CB8AC3E}">
        <p14:creationId xmlns:p14="http://schemas.microsoft.com/office/powerpoint/2010/main" val="1745004419"/>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12" name="Rectangle 11">
            <a:extLst>
              <a:ext uri="{FF2B5EF4-FFF2-40B4-BE49-F238E27FC236}">
                <a16:creationId xmlns:a16="http://schemas.microsoft.com/office/drawing/2014/main" id="{EC44F520-2598-460E-9F91-B02F60830C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useBgFill="1">
        <p:nvSpPr>
          <p:cNvPr id="14" name="Rectangle 13">
            <a:extLst>
              <a:ext uri="{FF2B5EF4-FFF2-40B4-BE49-F238E27FC236}">
                <a16:creationId xmlns:a16="http://schemas.microsoft.com/office/drawing/2014/main" id="{E3CBB9B1-7B7D-4BA1-A1AF-572168B395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2" name="Title 1">
            <a:extLst>
              <a:ext uri="{FF2B5EF4-FFF2-40B4-BE49-F238E27FC236}">
                <a16:creationId xmlns:a16="http://schemas.microsoft.com/office/drawing/2014/main" id="{15185627-B2B2-6BDB-5D7F-EE3A3D15BD67}"/>
              </a:ext>
            </a:extLst>
          </p:cNvPr>
          <p:cNvSpPr>
            <a:spLocks noGrp="1"/>
          </p:cNvSpPr>
          <p:nvPr>
            <p:ph type="title"/>
          </p:nvPr>
        </p:nvSpPr>
        <p:spPr>
          <a:xfrm>
            <a:off x="8643193" y="148283"/>
            <a:ext cx="3091607" cy="1377534"/>
          </a:xfrm>
        </p:spPr>
        <p:txBody>
          <a:bodyPr vert="horz" lIns="0" tIns="0" rIns="0" bIns="0" rtlCol="0" anchor="b">
            <a:normAutofit/>
          </a:bodyPr>
          <a:lstStyle/>
          <a:p>
            <a:r>
              <a:rPr lang="en-US" sz="2800"/>
              <a:t>MOJE MIŠLJENJE </a:t>
            </a:r>
          </a:p>
        </p:txBody>
      </p:sp>
      <p:pic>
        <p:nvPicPr>
          <p:cNvPr id="5" name="Picture 5" descr="A picture containing shape&#10;&#10;Description automatically generated">
            <a:extLst>
              <a:ext uri="{FF2B5EF4-FFF2-40B4-BE49-F238E27FC236}">
                <a16:creationId xmlns:a16="http://schemas.microsoft.com/office/drawing/2014/main" id="{DB22B786-B052-D54C-69CC-6CCC71EABC1C}"/>
              </a:ext>
            </a:extLst>
          </p:cNvPr>
          <p:cNvPicPr>
            <a:picLocks noGrp="1" noChangeAspect="1"/>
          </p:cNvPicPr>
          <p:nvPr>
            <p:ph type="pic" idx="1"/>
          </p:nvPr>
        </p:nvPicPr>
        <p:blipFill rotWithShape="1">
          <a:blip r:embed="rId2"/>
          <a:srcRect l="7239" r="-2" b="-2"/>
          <a:stretch/>
        </p:blipFill>
        <p:spPr>
          <a:xfrm>
            <a:off x="20" y="431"/>
            <a:ext cx="8115280" cy="6408311"/>
          </a:xfrm>
          <a:prstGeom prst="rect">
            <a:avLst/>
          </a:prstGeom>
        </p:spPr>
      </p:pic>
      <p:sp>
        <p:nvSpPr>
          <p:cNvPr id="4" name="Text Placeholder 3">
            <a:extLst>
              <a:ext uri="{FF2B5EF4-FFF2-40B4-BE49-F238E27FC236}">
                <a16:creationId xmlns:a16="http://schemas.microsoft.com/office/drawing/2014/main" id="{8B87F464-45CC-E041-9D09-51E068267401}"/>
              </a:ext>
            </a:extLst>
          </p:cNvPr>
          <p:cNvSpPr>
            <a:spLocks noGrp="1"/>
          </p:cNvSpPr>
          <p:nvPr>
            <p:ph type="body" sz="half" idx="2"/>
          </p:nvPr>
        </p:nvSpPr>
        <p:spPr>
          <a:xfrm>
            <a:off x="8643193" y="1768550"/>
            <a:ext cx="2942813" cy="4190123"/>
          </a:xfrm>
        </p:spPr>
        <p:txBody>
          <a:bodyPr vert="horz" lIns="0" tIns="0" rIns="0" bIns="0" rtlCol="0" anchor="t">
            <a:noAutofit/>
          </a:bodyPr>
          <a:lstStyle/>
          <a:p>
            <a:r>
              <a:rPr lang="hr-HR" dirty="0"/>
              <a:t>Čula sam za ovaj portal, ali ga nikada nisam koristila. Sada kada sam ga bolje proučila zaključujem da mi se sviđa. Portal je jako lijepo koncipiran, sadrži sve potrebne funkcije za lakšu obradu hrvatskog jezika. Dizajn i preglednost portala  na visokom su nivou. Mislim da će mi portal sada biti od velike pomoći jer ću uz sve funkcije lakše svladati sadržaje hrvatskog jezika. Stvarno ga preporučujem  svima.</a:t>
            </a:r>
          </a:p>
          <a:p>
            <a:pPr indent="-228600">
              <a:buFont typeface="Arial" panose="020B0604020202020204" pitchFamily="34" charset="0"/>
              <a:buChar char="•"/>
            </a:pPr>
            <a:r>
              <a:rPr lang="hr-HR" dirty="0">
                <a:ea typeface="+mn-lt"/>
                <a:cs typeface="+mn-lt"/>
                <a:hlinkClick r:id="rId3"/>
              </a:rPr>
              <a:t>hrvatski u </a:t>
            </a:r>
            <a:r>
              <a:rPr lang="hr-HR" dirty="0" err="1">
                <a:ea typeface="+mn-lt"/>
                <a:cs typeface="+mn-lt"/>
                <a:hlinkClick r:id="rId3"/>
              </a:rPr>
              <a:t>skoli</a:t>
            </a:r>
            <a:r>
              <a:rPr lang="hr-HR" dirty="0">
                <a:ea typeface="+mn-lt"/>
                <a:cs typeface="+mn-lt"/>
                <a:hlinkClick r:id="rId3"/>
              </a:rPr>
              <a:t> - Pretraživanje </a:t>
            </a:r>
            <a:r>
              <a:rPr lang="en-US" dirty="0">
                <a:ea typeface="+mn-lt"/>
                <a:cs typeface="+mn-lt"/>
                <a:hlinkClick r:id="rId3"/>
              </a:rPr>
              <a:t>(bing.com) </a:t>
            </a:r>
            <a:endParaRPr lang="en-US" dirty="0"/>
          </a:p>
          <a:p>
            <a:pPr indent="-228600">
              <a:buFont typeface="Arial" panose="020B0604020202020204" pitchFamily="34" charset="0"/>
              <a:buChar char="•"/>
            </a:pPr>
            <a:endParaRPr lang="en-US" dirty="0"/>
          </a:p>
        </p:txBody>
      </p:sp>
      <p:sp>
        <p:nvSpPr>
          <p:cNvPr id="16" name="Rectangle 15">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49257"/>
          </a:xfrm>
          <a:prstGeom prst="rect">
            <a:avLst/>
          </a:prstGeom>
          <a:gradFill>
            <a:gsLst>
              <a:gs pos="34000">
                <a:schemeClr val="accent4">
                  <a:alpha val="73000"/>
                </a:schemeClr>
              </a:gs>
              <a:gs pos="100000">
                <a:schemeClr val="accent5">
                  <a:alpha val="89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
        <p:nvSpPr>
          <p:cNvPr id="18" name="Rectangle 17">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8314"/>
            <a:ext cx="8115300" cy="449258"/>
          </a:xfrm>
          <a:prstGeom prst="rect">
            <a:avLst/>
          </a:prstGeom>
          <a:gradFill>
            <a:gsLst>
              <a:gs pos="22000">
                <a:schemeClr val="accent5">
                  <a:lumMod val="60000"/>
                  <a:lumOff val="40000"/>
                  <a:alpha val="55000"/>
                </a:schemeClr>
              </a:gs>
              <a:gs pos="99000">
                <a:schemeClr val="accent2"/>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Nova"/>
              <a:ea typeface="+mn-ea"/>
              <a:cs typeface="+mn-cs"/>
            </a:endParaRPr>
          </a:p>
        </p:txBody>
      </p:sp>
    </p:spTree>
    <p:extLst>
      <p:ext uri="{BB962C8B-B14F-4D97-AF65-F5344CB8AC3E}">
        <p14:creationId xmlns:p14="http://schemas.microsoft.com/office/powerpoint/2010/main" val="1533770608"/>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zervirano mjesto teksta 3">
            <a:extLst>
              <a:ext uri="{FF2B5EF4-FFF2-40B4-BE49-F238E27FC236}">
                <a16:creationId xmlns:a16="http://schemas.microsoft.com/office/drawing/2014/main" id="{04DEB25C-F367-5026-E69B-1F5DD0FB1F74}"/>
              </a:ext>
            </a:extLst>
          </p:cNvPr>
          <p:cNvSpPr>
            <a:spLocks noGrp="1"/>
          </p:cNvSpPr>
          <p:nvPr>
            <p:ph type="body" sz="half" idx="2"/>
          </p:nvPr>
        </p:nvSpPr>
        <p:spPr>
          <a:xfrm>
            <a:off x="514904" y="541538"/>
            <a:ext cx="5175681" cy="5370990"/>
          </a:xfrm>
        </p:spPr>
        <p:txBody>
          <a:bodyPr numCol="2">
            <a:normAutofit fontScale="32500" lnSpcReduction="20000"/>
          </a:bodyPr>
          <a:lstStyle/>
          <a:p>
            <a:pPr>
              <a:lnSpc>
                <a:spcPct val="107000"/>
              </a:lnSpc>
              <a:spcAft>
                <a:spcPts val="800"/>
              </a:spcAft>
            </a:pPr>
            <a:r>
              <a:rPr lang="hr-HR" sz="4900" b="1" dirty="0">
                <a:effectLst/>
                <a:latin typeface="Calibri" panose="020F0502020204030204" pitchFamily="34" charset="0"/>
                <a:ea typeface="Times New Roman" panose="02020603050405020304" pitchFamily="18" charset="0"/>
                <a:cs typeface="Times New Roman" panose="02020603050405020304" pitchFamily="18" charset="0"/>
              </a:rPr>
              <a:t>RIJEČ HRVATSKA- KRIK I ZOV </a:t>
            </a:r>
            <a:endParaRPr lang="hr-HR" sz="4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Riječ je pečat. Riječ je dah.</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Govor. Šutnja. I uzdah.</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Riječ je trzaj. Buna. Mir.</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Slap života. </a:t>
            </a:r>
            <a:r>
              <a:rPr lang="hr-HR" sz="4900" dirty="0" err="1">
                <a:effectLst/>
                <a:latin typeface="Calibri" panose="020F0502020204030204" pitchFamily="34" charset="0"/>
                <a:ea typeface="Times New Roman" panose="02020603050405020304" pitchFamily="18" charset="0"/>
                <a:cs typeface="Times New Roman" panose="02020603050405020304" pitchFamily="18" charset="0"/>
              </a:rPr>
              <a:t>Nedodir</a:t>
            </a: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Riječ je slika. Dijete. Duga.</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Mrtva ptica. I poruga.</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Riječ je psovka.	</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Krik i zov.</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Duga. Kamen. Vremeplov.</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Riječ je zipka. Breza tanka.</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Oda zemlji. Uspavanka.</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Riječ je niska od dukata.</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Riječ je žena nepoznata.</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Čelik. Blato. Sestra. Brat.</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Munja. Bljesak. I Hrvat.</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Riječ je žeđa, srk dobrote.</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Riječ je uzdah što se ote</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Ispod srca. Ispod vjeđa.</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Riječ je tama. Riječ je dan.</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Možda bagrem rascvjetan?</a:t>
            </a: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Možda riječ je- i moj san?</a:t>
            </a:r>
          </a:p>
          <a:p>
            <a:pPr>
              <a:lnSpc>
                <a:spcPct val="107000"/>
              </a:lnSpc>
              <a:spcAft>
                <a:spcPts val="800"/>
              </a:spcAft>
            </a:pPr>
            <a:r>
              <a:rPr lang="hr-HR" sz="4900" b="0" i="0" dirty="0" err="1">
                <a:solidFill>
                  <a:srgbClr val="6C757D"/>
                </a:solidFill>
                <a:effectLst/>
                <a:latin typeface="Nunito Sans" panose="020B0604020202020204" pitchFamily="2" charset="-18"/>
              </a:rPr>
              <a:t>Malkica</a:t>
            </a:r>
            <a:r>
              <a:rPr lang="hr-HR" sz="4900" b="0" i="0" dirty="0">
                <a:solidFill>
                  <a:srgbClr val="6C757D"/>
                </a:solidFill>
                <a:effectLst/>
                <a:latin typeface="Nunito Sans" panose="020B0604020202020204" pitchFamily="2" charset="-18"/>
              </a:rPr>
              <a:t> </a:t>
            </a:r>
            <a:r>
              <a:rPr lang="hr-HR" sz="4900" b="0" i="0" dirty="0" err="1">
                <a:solidFill>
                  <a:srgbClr val="6C757D"/>
                </a:solidFill>
                <a:effectLst/>
                <a:latin typeface="Nunito Sans" panose="020B0604020202020204" pitchFamily="2" charset="-18"/>
              </a:rPr>
              <a:t>Dugeč</a:t>
            </a:r>
            <a:endParaRPr lang="hr-HR" sz="49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hr-HR" sz="4900"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hr-HR" dirty="0"/>
          </a:p>
        </p:txBody>
      </p:sp>
      <p:sp>
        <p:nvSpPr>
          <p:cNvPr id="5" name="TekstniOkvir 4">
            <a:extLst>
              <a:ext uri="{FF2B5EF4-FFF2-40B4-BE49-F238E27FC236}">
                <a16:creationId xmlns:a16="http://schemas.microsoft.com/office/drawing/2014/main" id="{9D2D5194-205C-D9D1-688B-936488A365AD}"/>
              </a:ext>
            </a:extLst>
          </p:cNvPr>
          <p:cNvSpPr txBox="1"/>
          <p:nvPr/>
        </p:nvSpPr>
        <p:spPr>
          <a:xfrm>
            <a:off x="6054574" y="541538"/>
            <a:ext cx="5530788" cy="518911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hr-HR"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Ova  mi se pjesma  jako svidjela. Napisana je razumljivo, čitko i zanimljivo. Pjesma govori koliko je zapravo „riječ“ bitna. Objašnjava nam što sve riječ znači i koliko smo danas bez nje siromašni. Jedna riječ može sve promijeniti. Dok sam čitala ovu pjesmu, razmišljala sam koliko je važno moći nekome reći lijepu riječ. Ŕiječ može biti lijepa, ali i ružna, teška i uvredljiva. Smatram da je ljudima lakše reći nešto uvredljivo nego lijepo . No ipak, mislim da svatko od nas može reći nešto lijepo, može pohvaliti i poticati. Posebno mi se svidio kontekst i konstrukcija, odnosno izgled pjesme. Svidjelo mi se što su riječi odvojene točkom. Tako mogu uočiti veću napetost i bolje doživjeti riječi. Bilo mi je ugodno čitati ovu pjesmu. Posebno me zainteresirala rečenica:                   „ Govor. Šutnja. I uzdah.“ </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hr-HR" sz="16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Times New Roman" panose="02020603050405020304" pitchFamily="18" charset="0"/>
              </a:rPr>
              <a:t>Naravno da tijekom govora iz nas izlazi puno riječi. Ali i dok šutimo i kad ostanemo bez teksta imamo puno toga za reći, zapravo tada najviše govorimo. Uzdahom puno kažemo, samo ga u jednom trenutku zaustavimo i prešutimo. Riječ je bogatstvo. Preporučila bih svima da  pročitaju pjesmu  jer pruža jedan drugačiji način razmišljanja. </a:t>
            </a:r>
          </a:p>
        </p:txBody>
      </p:sp>
    </p:spTree>
    <p:extLst>
      <p:ext uri="{BB962C8B-B14F-4D97-AF65-F5344CB8AC3E}">
        <p14:creationId xmlns:p14="http://schemas.microsoft.com/office/powerpoint/2010/main" val="137850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8E7F2588-4D2A-6B40-AF31-F0CCF9A1FD05}"/>
              </a:ext>
            </a:extLst>
          </p:cNvPr>
          <p:cNvSpPr>
            <a:spLocks noGrp="1"/>
          </p:cNvSpPr>
          <p:nvPr>
            <p:ph type="ctrTitle"/>
          </p:nvPr>
        </p:nvSpPr>
        <p:spPr/>
        <p:txBody>
          <a:bodyPr/>
          <a:lstStyle/>
          <a:p>
            <a:r>
              <a:rPr lang="hr-HR" sz="7900" i="1" dirty="0"/>
              <a:t>Institut</a:t>
            </a:r>
            <a:r>
              <a:rPr lang="en-US" sz="7900" i="1" dirty="0"/>
              <a:t> za </a:t>
            </a:r>
            <a:r>
              <a:rPr lang="en-US" sz="7900" i="1" dirty="0" err="1"/>
              <a:t>hrvatski</a:t>
            </a:r>
            <a:r>
              <a:rPr lang="en-US" sz="7900" i="1" dirty="0"/>
              <a:t> </a:t>
            </a:r>
            <a:r>
              <a:rPr lang="hr-HR" sz="7900" i="1" dirty="0"/>
              <a:t>jezik I jezikoslovlje</a:t>
            </a:r>
          </a:p>
        </p:txBody>
      </p:sp>
      <p:sp>
        <p:nvSpPr>
          <p:cNvPr id="3" name="Podnaslov 2">
            <a:extLst>
              <a:ext uri="{FF2B5EF4-FFF2-40B4-BE49-F238E27FC236}">
                <a16:creationId xmlns:a16="http://schemas.microsoft.com/office/drawing/2014/main" id="{0680BD15-8FB7-C344-98BC-2089BF7348B4}"/>
              </a:ext>
            </a:extLst>
          </p:cNvPr>
          <p:cNvSpPr>
            <a:spLocks noGrp="1"/>
          </p:cNvSpPr>
          <p:nvPr>
            <p:ph type="subTitle" idx="1"/>
          </p:nvPr>
        </p:nvSpPr>
        <p:spPr/>
        <p:txBody>
          <a:bodyPr/>
          <a:lstStyle/>
          <a:p>
            <a:r>
              <a:rPr lang="en-US" dirty="0" err="1"/>
              <a:t>Napravila</a:t>
            </a:r>
            <a:r>
              <a:rPr lang="en-US" dirty="0"/>
              <a:t>: Franka </a:t>
            </a:r>
            <a:r>
              <a:rPr lang="en-US" dirty="0" err="1"/>
              <a:t>Brki</a:t>
            </a:r>
            <a:r>
              <a:rPr lang="hr-HR" dirty="0"/>
              <a:t>ć</a:t>
            </a:r>
          </a:p>
          <a:p>
            <a:r>
              <a:rPr lang="hr-HR" dirty="0"/>
              <a:t>razred: 2.a</a:t>
            </a:r>
            <a:endParaRPr lang="sr-Latn-RS" dirty="0"/>
          </a:p>
        </p:txBody>
      </p:sp>
    </p:spTree>
    <p:extLst>
      <p:ext uri="{BB962C8B-B14F-4D97-AF65-F5344CB8AC3E}">
        <p14:creationId xmlns:p14="http://schemas.microsoft.com/office/powerpoint/2010/main" val="737064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zervirano mjesto sadržaja 2">
            <a:extLst>
              <a:ext uri="{FF2B5EF4-FFF2-40B4-BE49-F238E27FC236}">
                <a16:creationId xmlns:a16="http://schemas.microsoft.com/office/drawing/2014/main" id="{0399F329-0553-E04B-AA72-4D833E555673}"/>
              </a:ext>
            </a:extLst>
          </p:cNvPr>
          <p:cNvSpPr>
            <a:spLocks noGrp="1"/>
          </p:cNvSpPr>
          <p:nvPr>
            <p:ph idx="1"/>
          </p:nvPr>
        </p:nvSpPr>
        <p:spPr>
          <a:xfrm>
            <a:off x="901013" y="2322576"/>
            <a:ext cx="6830541" cy="4050792"/>
          </a:xfrm>
        </p:spPr>
        <p:txBody>
          <a:bodyPr>
            <a:normAutofit/>
          </a:bodyPr>
          <a:lstStyle/>
          <a:p>
            <a:r>
              <a:rPr lang="sr-Latn-RS" sz="2300" dirty="0">
                <a:latin typeface="Roboto-Regular"/>
              </a:rPr>
              <a:t>Institut za hrvatski jezik i jezikoslovlje središnja je nacionalna znanstvena ustanova za istraživanje </a:t>
            </a:r>
            <a:r>
              <a:rPr lang="hr-HR" sz="2300" dirty="0">
                <a:latin typeface="Roboto-Regular"/>
              </a:rPr>
              <a:t>hrvatskoga</a:t>
            </a:r>
            <a:r>
              <a:rPr lang="sr-Latn-RS" sz="2300" dirty="0">
                <a:latin typeface="Roboto-Regular"/>
              </a:rPr>
              <a:t> jezika i općega jezikoslovlja.</a:t>
            </a:r>
            <a:endParaRPr lang="hr-HR" sz="2300" dirty="0">
              <a:latin typeface="Roboto-Regular"/>
            </a:endParaRPr>
          </a:p>
          <a:p>
            <a:endParaRPr lang="hr-HR" sz="2300" dirty="0">
              <a:latin typeface="Roboto-Regular"/>
            </a:endParaRPr>
          </a:p>
          <a:p>
            <a:endParaRPr lang="hr-HR" sz="2300" dirty="0">
              <a:latin typeface="Roboto-Regular"/>
            </a:endParaRPr>
          </a:p>
          <a:p>
            <a:r>
              <a:rPr lang="sr-Latn-RS" sz="2300" dirty="0">
                <a:latin typeface="Roboto-Regular"/>
              </a:rPr>
              <a:t>Institut za hrvatski jezik i jezikoslovlje od 1996. godine ustrojen je kao samostalna znanstvena ustanova, u čijem se okrilju provode dugoročni projekti strateški važni za hrvatsku filologiju.</a:t>
            </a:r>
            <a:endParaRPr lang="sr-Latn-RS" sz="2300" dirty="0"/>
          </a:p>
        </p:txBody>
      </p:sp>
      <p:sp>
        <p:nvSpPr>
          <p:cNvPr id="5" name="Naslov 4">
            <a:extLst>
              <a:ext uri="{FF2B5EF4-FFF2-40B4-BE49-F238E27FC236}">
                <a16:creationId xmlns:a16="http://schemas.microsoft.com/office/drawing/2014/main" id="{521CD236-7A08-C248-8431-6CC52EC13D7D}"/>
              </a:ext>
            </a:extLst>
          </p:cNvPr>
          <p:cNvSpPr>
            <a:spLocks noGrp="1"/>
          </p:cNvSpPr>
          <p:nvPr>
            <p:ph type="title"/>
          </p:nvPr>
        </p:nvSpPr>
        <p:spPr/>
        <p:txBody>
          <a:bodyPr>
            <a:normAutofit/>
          </a:bodyPr>
          <a:lstStyle/>
          <a:p>
            <a:pPr algn="ctr"/>
            <a:r>
              <a:rPr lang="hr-HR" sz="6700" b="1" dirty="0"/>
              <a:t>O stranici</a:t>
            </a:r>
            <a:endParaRPr lang="sr-Latn-RS" sz="6700" b="1" dirty="0"/>
          </a:p>
        </p:txBody>
      </p:sp>
      <p:pic>
        <p:nvPicPr>
          <p:cNvPr id="8" name="Slika 7">
            <a:extLst>
              <a:ext uri="{FF2B5EF4-FFF2-40B4-BE49-F238E27FC236}">
                <a16:creationId xmlns:a16="http://schemas.microsoft.com/office/drawing/2014/main" id="{EE85BF39-976A-7545-91E2-A3509D49E7B7}"/>
              </a:ext>
            </a:extLst>
          </p:cNvPr>
          <p:cNvPicPr>
            <a:picLocks noChangeAspect="1"/>
          </p:cNvPicPr>
          <p:nvPr/>
        </p:nvPicPr>
        <p:blipFill>
          <a:blip r:embed="rId2"/>
          <a:stretch>
            <a:fillRect/>
          </a:stretch>
        </p:blipFill>
        <p:spPr>
          <a:xfrm>
            <a:off x="8141208" y="1850274"/>
            <a:ext cx="4050792" cy="4050792"/>
          </a:xfrm>
          <a:prstGeom prst="rect">
            <a:avLst/>
          </a:prstGeom>
        </p:spPr>
      </p:pic>
    </p:spTree>
    <p:extLst>
      <p:ext uri="{BB962C8B-B14F-4D97-AF65-F5344CB8AC3E}">
        <p14:creationId xmlns:p14="http://schemas.microsoft.com/office/powerpoint/2010/main" val="191278004"/>
      </p:ext>
    </p:extLst>
  </p:cSld>
  <p:clrMapOvr>
    <a:masterClrMapping/>
  </p:clrMapOvr>
</p:sld>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ogled">
  <a:themeElements>
    <a:clrScheme name="Pogled">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Pogled">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ogled">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Paket">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radientRiseVTI">
  <a:themeElements>
    <a:clrScheme name="AnalogousFromLightSeedRightStep">
      <a:dk1>
        <a:srgbClr val="000000"/>
      </a:dk1>
      <a:lt1>
        <a:srgbClr val="FFFFFF"/>
      </a:lt1>
      <a:dk2>
        <a:srgbClr val="36371F"/>
      </a:dk2>
      <a:lt2>
        <a:srgbClr val="E2E4E8"/>
      </a:lt2>
      <a:accent1>
        <a:srgbClr val="C49A52"/>
      </a:accent1>
      <a:accent2>
        <a:srgbClr val="A3A74F"/>
      </a:accent2>
      <a:accent3>
        <a:srgbClr val="8BAC64"/>
      </a:accent3>
      <a:accent4>
        <a:srgbClr val="60B454"/>
      </a:accent4>
      <a:accent5>
        <a:srgbClr val="5AB274"/>
      </a:accent5>
      <a:accent6>
        <a:srgbClr val="53B196"/>
      </a:accent6>
      <a:hlink>
        <a:srgbClr val="6983AE"/>
      </a:hlink>
      <a:folHlink>
        <a:srgbClr val="7F7F7F"/>
      </a:folHlink>
    </a:clrScheme>
    <a:fontScheme name="Avenir">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C2FC082F-B444-4222-AF20-78444CCB5722}" vid="{39F213E4-0CBC-40CB-B3F6-8C5562B6B99A}"/>
    </a:ext>
  </a:extLst>
</a:theme>
</file>

<file path=ppt/theme/theme5.xml><?xml version="1.0" encoding="utf-8"?>
<a:theme xmlns:a="http://schemas.openxmlformats.org/drawingml/2006/main" name="Faseta">
  <a:themeElements>
    <a:clrScheme name="Faseta">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s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Slog od drveta">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7.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TotalTime>
  <Words>2114</Words>
  <Application>Microsoft Office PowerPoint</Application>
  <PresentationFormat>Široki zaslon</PresentationFormat>
  <Paragraphs>143</Paragraphs>
  <Slides>27</Slides>
  <Notes>2</Notes>
  <HiddenSlides>0</HiddenSlides>
  <MMClips>0</MMClips>
  <ScaleCrop>false</ScaleCrop>
  <HeadingPairs>
    <vt:vector size="6" baseType="variant">
      <vt:variant>
        <vt:lpstr>Korišteni fontovi</vt:lpstr>
      </vt:variant>
      <vt:variant>
        <vt:i4>17</vt:i4>
      </vt:variant>
      <vt:variant>
        <vt:lpstr>Tema</vt:lpstr>
      </vt:variant>
      <vt:variant>
        <vt:i4>6</vt:i4>
      </vt:variant>
      <vt:variant>
        <vt:lpstr>Naslovi slajdova</vt:lpstr>
      </vt:variant>
      <vt:variant>
        <vt:i4>27</vt:i4>
      </vt:variant>
    </vt:vector>
  </HeadingPairs>
  <TitlesOfParts>
    <vt:vector size="50" baseType="lpstr">
      <vt:lpstr>Arial</vt:lpstr>
      <vt:lpstr>Arial Nova Light</vt:lpstr>
      <vt:lpstr>Calibri</vt:lpstr>
      <vt:lpstr>Calibri Light</vt:lpstr>
      <vt:lpstr>Century Schoolbook</vt:lpstr>
      <vt:lpstr>Comic Sans MS</vt:lpstr>
      <vt:lpstr>Gill Sans MT</vt:lpstr>
      <vt:lpstr>Gill Sans Nova</vt:lpstr>
      <vt:lpstr>Nunito Sans</vt:lpstr>
      <vt:lpstr>Roboto-Regular</vt:lpstr>
      <vt:lpstr>Rockwell</vt:lpstr>
      <vt:lpstr>Rockwell Condensed</vt:lpstr>
      <vt:lpstr>Rockwell Extra Bold</vt:lpstr>
      <vt:lpstr>Trebuchet MS</vt:lpstr>
      <vt:lpstr>Wingdings</vt:lpstr>
      <vt:lpstr>Wingdings 2</vt:lpstr>
      <vt:lpstr>Wingdings 3</vt:lpstr>
      <vt:lpstr>Pogled</vt:lpstr>
      <vt:lpstr>Paket</vt:lpstr>
      <vt:lpstr>Tema sustava Office</vt:lpstr>
      <vt:lpstr>GradientRiseVTI</vt:lpstr>
      <vt:lpstr>Faseta</vt:lpstr>
      <vt:lpstr>Slog od drveta</vt:lpstr>
      <vt:lpstr>Od jezika do govora i natrag</vt:lpstr>
      <vt:lpstr>HRVATSKI U ŠKOLI </vt:lpstr>
      <vt:lpstr>O portalu </vt:lpstr>
      <vt:lpstr>PowerPoint prezentacija</vt:lpstr>
      <vt:lpstr>Važnost portala </vt:lpstr>
      <vt:lpstr>MOJE MIŠLJENJE </vt:lpstr>
      <vt:lpstr>PowerPoint prezentacija</vt:lpstr>
      <vt:lpstr>Institut za hrvatski jezik I jezikoslovlje</vt:lpstr>
      <vt:lpstr>O stranici</vt:lpstr>
      <vt:lpstr>Moje iskustvo</vt:lpstr>
      <vt:lpstr>PowerPoint prezentacija</vt:lpstr>
      <vt:lpstr>PowerPoint prezentacija</vt:lpstr>
      <vt:lpstr>HRVATSKI JEZIČNI PORTAL(HJP)</vt:lpstr>
      <vt:lpstr>  </vt:lpstr>
      <vt:lpstr> </vt:lpstr>
      <vt:lpstr>PowerPoint prezentacija</vt:lpstr>
      <vt:lpstr>PowerPoint prezentacija</vt:lpstr>
      <vt:lpstr>JEZIK.HRvatski</vt:lpstr>
      <vt:lpstr>JEZIK. HRvatski</vt:lpstr>
      <vt:lpstr>PowerPoint prezentacija</vt:lpstr>
      <vt:lpstr>Izrada ove prezentacije ujedno je predstavljala i moj prvi susret s portalom. Do sada se nisam imala priliku koristiti ovim portalom, ali sam sigurna da ću od sada svaku priliku iskoristiti za to. Prvim klikom na JEZIK.HRvatski mogu se primijetiti citati izrečeni u djelima poznatih hrvatskih pisaca koje su se meni najviše svidjeli. Mislim da je to jako lijep detalj za privlačenje pažnje  ljubitelja hrvatskoga jezika. Jako mi se sviđa sve što ovaj portal nudi i mislim da može pronaći puno potrebnih informacija za znanje hrvatskog jezika. </vt:lpstr>
      <vt:lpstr>PowerPoint prezentacija</vt:lpstr>
      <vt:lpstr>BOLJE.HR</vt:lpstr>
      <vt:lpstr>JEZIČNI PORTAL- BOLJE.HR</vt:lpstr>
      <vt:lpstr>PowerPoint prezentacija</vt:lpstr>
      <vt:lpstr>PowerPoint prezentacija</vt:lpstr>
      <vt:lpstr>PowerPoint prezentacija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Institut za hrvatski jezik I jezikoslovlje</dc:title>
  <dc:creator>Franka Brkic</dc:creator>
  <cp:lastModifiedBy>Maja Šestanović</cp:lastModifiedBy>
  <cp:revision>5</cp:revision>
  <dcterms:created xsi:type="dcterms:W3CDTF">2022-03-23T21:39:10Z</dcterms:created>
  <dcterms:modified xsi:type="dcterms:W3CDTF">2022-08-25T06:14:33Z</dcterms:modified>
</cp:coreProperties>
</file>